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88" d="100"/>
          <a:sy n="88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16:47.4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3986 9313 0,'0'18'31,"0"0"-31,0 17 16,0-17-16,0 17 15,18 0-15,-18 36 16,0-36-16,0 53 16,0-53-16,0 36 15,18-36-15,-18-17 0,0 0 16,0-1-1</inkml:trace>
  <inkml:trace contextRef="#ctx0" brushRef="#br0" timeOffset="383.7552">3828 9525 0,'0'0'0,"17"-18"47,1-35-32,-18 36 1,18-36-16,-1 35 16,1 1-16,-18-1 0,17 18 15,-17-18-15,18 1 16,-18-1 0,18 18-16,-1 18 15,1-1 1,0 1-16,-1 0 15,1-1-15,17 1 16,-17 0-16,0-1 0,-1 1 16</inkml:trace>
  <inkml:trace contextRef="#ctx0" brushRef="#br0" timeOffset="2219.1542">16810 9331 0,'0'18'15,"0"-1"1,0 1-16,18 52 16,-18-34-16,17 52 15,1-53-15,-18 0 16,17 1-16,1 17 16,-18-36-16,18 1 15,-18-36 1</inkml:trace>
  <inkml:trace contextRef="#ctx0" brushRef="#br0" timeOffset="2513.3508">16616 9578 0,'0'0'0,"0"-18"15,17 1 1,1-19-16,17-17 16,-17 18-16,35-35 15,-35 52-15,-1-35 16,1 35-16,-18 1 16,18 17-16,-1 17 31,18 19-31,-17-19 15,17 19-15,-17-19 16,0 1-16,-1 17 0,-17-17 16</inkml:trace>
  <inkml:trace contextRef="#ctx0" brushRef="#br0" timeOffset="91186.0475">882 9349 0,'-18'0'16,"36"0"0,0 0-1,-1 0-15,1 0 16,17 0-16,-17 17 0,17-17 0,0 0 15,36 0 1,-36 0-16,18 0 0,53 0 16,-36-17-16,54 17 15,-36 0-15,-17 0 16,17 0-16,0-18 16,0 18-16,124 0 15,-106 0-15,123-18 16,-123 1-16,141-1 15,-106 0-15,106 1 16,-124-1-16,1 18 0,-1 0 16,124-17-1,0-1 1,-123 18-16,-1 0 0,142-18 16,-142 1-16,124 17 15,-123 0-15,-1 0 0,124 17 16,-141 1-1,17-18-15,-17 18 0,18-1 16,70 1-16,-106-18 16,88 0-16,-88 0 15,54 0-15,-89 0 16,17-18-16,-35 18 16,1 0-16</inkml:trace>
  <inkml:trace contextRef="#ctx0" brushRef="#br0" timeOffset="92363.2001">13829 9349 0,'-35'0'16,"70"0"-16,-88 17 16,71-17 15,35 0-16,-18 0-15,53 0 16,-53 0-16,18 0 16,0 0-16,0 0 0,53 0 15,-71 0-15,36 0 16,-18 18-16,0-18 0,88 0 16,-53 18-16,-18-18 15,19 0-15,-1 0 16,106 0-16,-106 0 15,124 17-15,-106-17 16,-1 0-16,107 18 16,-89-18-16,-17 17 0,18-17 15,-1 0-15,1 0 16,-1 18-16,1-18 0,17 0 16,-18 0-16,142 18 15,-142-1-15,124 1 16,-106-18-16,124 18 15,-142-1-15,142-17 16,-124 0-16,106 18 16,-123-18-16,-1 18 15,0-18-15,-17 0 0,124 17 16,-125-17-16,89 0 16,-123 0-16,0 0 15,34 18 1,-69-18-16,34 17 15,-70 1-15,0 0 0</inkml:trace>
  <inkml:trace contextRef="#ctx0" brushRef="#br0" timeOffset="98833.5092">23777 9437 0,'18'0'31,"35"0"-16,-18 0-15,18 0 16,-18-18-16,18 18 0,18 0 16,-1 0-16,107 0 15,-54-17-15,159 17 16,-105-18-16,-1 18 0,212 0 16,-176-18-16,229 18 15,-229 0-15,211 0 16,-194 0-16,212 0 15,-212 0 1,212 0-16,-229 0 16,176 18-16,-211-18 15,105 35-15,-159-17 16,-17-1 0,123 36-16,-176-35 15,-35-18 1</inkml:trace>
  <inkml:trace contextRef="#ctx0" brushRef="#br0" timeOffset="114759.6607">16845 16069 0,'0'18'31,"18"35"-31,-1 0 16,19 17-16,-19 1 16,1 17-16,0-18 0,-1 19 0,1-1 15,0-18-15,-18 1 0,17 52 16,1-87-1,-1-1-15,-17 0 16,0-52 0</inkml:trace>
  <inkml:trace contextRef="#ctx0" brushRef="#br0" timeOffset="115062.5388">16475 16387 0,'0'-18'15,"0"36"-15,17-54 0,1 1 16,0 0-16,-1 17 0,1-17 16,0 0-16,17-1 0,18-34 15,-36 34-15,36-17 16,-35 53-16,35-17 15,-18 34 1,36 19-16,-54-1 16,72 18-16,-54-18 15,35 36-15,-34-54 16,52 36 0</inkml:trace>
  <inkml:trace contextRef="#ctx0" brushRef="#br0" timeOffset="115588.6403">23266 16334 0,'17'0'16,"1"0"-16,17 53 15,-35-18 1,18 0-16,0 18 0,-1 70 16,-17-52-16,0 0 15,35 34-15,-35-69 16,36 34-16,-19-52 16,1-18-1,-18-18-15,0 1 16</inkml:trace>
  <inkml:trace contextRef="#ctx0" brushRef="#br0" timeOffset="115878.9665">23019 16598 0,'0'-17'16,"17"-1"-16,1-17 0,17-18 15,1 17 1,17-34-16,-18 35 16,0-18-16,-17 17 15,17 19 1,-17-1-16,-1 18 16,-17 18-16,36 35 15,-19-36-15,1 19 0,17-1 16,-17 0-16,17-17 0,-17-1 15,17 1-15,-17 0 16,17-1-16,0-17 0</inkml:trace>
  <inkml:trace contextRef="#ctx0" brushRef="#br0" timeOffset="116451.3682">29386 15998 0,'0'0'0,"18"0"16,0 53-1,-1-17-15,19 52 16,-36-35-16,35 53 16,-17-53-16,-1-1 15,1 1-15,-1 0 0,19 18 16,-36-54-16,35 19 16,-35-54-1</inkml:trace>
  <inkml:trace contextRef="#ctx0" brushRef="#br0" timeOffset="116746.6277">29087 16369 0,'0'18'16,"0"-36"-16,17 36 0,18-54 0,-17 19 15,53-36 1,-36 17-16,18-52 16,-18 35-16,-17 0 0,35-52 15,-36 69-15,-17 1 16,18 17-16,0 18 16,17 0-16,0 18 15,36 35 1,-36-35-16,18 17 0,35 35 15,-53-34-15,1-19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21:07.2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6279 5592 0,'0'17'110,"18"-17"-95,-18 18-15,18-1 0,-1 1 16,-17 0-1,18-1-15,-18 1 16,0 0-16,18-1 16,-18 19-16,0-19 15,17 18 1,-17-17-16,18-18 16,-18 18-16,0-1 0,18 1 0,-18 0 15,0-1-15,17 1 16,-17 0-16,18 17 15,-1-17-15,-17-1 0,18 1 16,0 17 0,-18-17-16,17-1 15,1 1-15,0 0 0,-1 17 16,1-17-16,17 34 16,-35-34-16,36 35 15,-36-35 1,35 17-16,-18 0 15,1 0-15,0-17 16,-18 17-16,17-17 0,19 17 16,-19 1-1,19 17-15,-19-36 16,18 36-16,-17-35 16,17 35-16,-17-36 15,35 36 1,-35-35-16,-1 17 0,1-17 15,-1 17-15,19-17 0,-19 17 16,1-17-16,17 52 16,-17-52-16,0 17 0,17 18 15,-17-35-15,-1 17 16,18 0-16,-17-17 0,17 35 16,-17-18-1,35 18-15,-35-18 16,17-17-16,0 35 15,0-18-15,1 36 16,-1-54-16,0 54 16,-17-36-16,17 0 15,0 18-15,1-17 16,17 16-16,-36-16 16,54 17-16,-36-36 15,18 36-15,-18-18 16,1 1-16,34 17 15,-52-36-15,52 36 16,-17-18-16,18 18 16,-36-35-16,36 35 15,-18-35-15,17 35 16,-35-36-16,54 36 16,-54-18-1,53 18-15,-35-17 16,17 16-16,-17-16 15,18 17-15,-18-18 16,35 18-16,-53-18 16,54 0-1,-37-17-15,19 35 16,-18-35-16,17 35 16,-34-36-16,34 36 15,-34-35-15,-1 17 16,35 18-16,-34-35 15,17 17-15,-18-18 16,0 1-16,18 35 16,-18-35-16,-17-1 0,17 1 15,1 17-15,-1 0 16,-18-17-16,1 0 0,17-1 16,18 36-1,-35-35-15,17 0 0,1-1 16,16 19-16,-16-19 15,17 18-15,-18-17 16,0 0-16,0-1 16,1 1-16,52 35 0,-53-35 15,36 34 1,-18-34-16,-18 0 16,0-1-16,1 1 0,34 35 15,-35-35-15,54 34 16,-54-34-16,35 35 15,-34-35-15,34 35 16,-35-36-16,36 36 16,-36-35-16,36 35 15,-36-18-15,36 18 16,-36-35 0,36 34-16,-36-16 0,35 17 15,-34-36 1,34 36-16,-35-35 15,36 35-15,-18-18 16,-18-17-16,1-1 16,-1 19-16,35 17 15,-34-36-15,52 36 16,-53-35-16,0 17 16,54 0-16,-54-17 0,53 35 15,-53-36-15,54 36 16,-54-35-1,0 17-15,53 1 16,-35-19-16,35 36 16,-35-35-16,-17-1 0,52 19 15,-35-19 1,0 19-16,-18-19 0,18 1 16,0 0-16,0-1 0,35 18 15,-35-17-15,0 0 16,-18-1-16,18 1 0,53 17 15,-53-17-15,0 0 16,52 17 0,-52-18-16,53 19 15,-53-19-15,35 19 16,-35-19-16,53 19 16,-53-19-16,53 18 15,-53-17-15,0-18 16,-1 18-16,1-1 0,0 1 15,35 17-15,-35-17 16,53 17-16,-53-35 16,0 18-16,53 17 15,-53-35-15,-18 18 0,18-18 16,53 35 0,-53-17-16,0-18 0,53 35 15,-18 0 1,-35-35-16,0 18 15,52 0-15,-52-1 16,71 18-16,-71-35 0,0 18 16,0-18-16,17 18 15,36-1-15,-36 1 16,-17-18-16,71 35 16,-71-35-16,70 18 15,-70 0-15,71-1 16,-71-17-16,70 18 15,-52-18-15,52 17 16,-70-17-16,70 18 16,-52-18-16,52 18 15,-52-18-15,52 17 16,-70-17 0,71 18-16,-54 0 15,36-1-15,-35-17 16,35 18-16,-53 0 15,-1-18-15,19 17 0,-18-17 16,0 18-16,0-18 16,53 18-16,-53-18 15,52 17-15,-52-17 16,53 18 0,-53-18-16,0 0 0,53 0 15,-53 0-15,53 0 16,-54 0-16,72 0 15,-71 0-15,70 0 16,-70 0-16,53 0 16,-53 0-16,53 0 15,-53 0 1,53 0-16,-71 0 16,71 0-16,-53 17 15,52-17-15,-69 18 16,70-18-16,-54 18 15,1-18-15,-17 0 16,52 17-16,-35 1 16,35 0-16,-35-1 15,35 1-15,-35-18 16,-18 0-16,18 18 16,0-18-16,0 17 0,53 1 15,-53-18-15,53 35 16,-71-35-16,71 18 15,-53-1-15,52 1 16,-52 0-16,53-1 16,-53-17-16,53 18 15,-53-18-15,0 18 16,0-18-16,0 0 16,0 17-16,-1-17 0,19 0 15,-18 18-15,0-18 0,0 17 16,17-17-16,-17 18 0,0-18 15,71 18-15,-71-1 16,52 1 0,-69-18-16,52 18 15,-53-1-15,0-17 16,1 0-16,-19 18 0,54-18 16,-36 0-16,18 0 15,-35 0-15,17 0 16,-17 0-16,-1 0 15,1 0-15,-18-18 32,0 1-17,-18-1 1,1 0 0</inkml:trace>
  <inkml:trace contextRef="#ctx0" brushRef="#br0" timeOffset="795.412">24624 13653 0,'-18'0'15,"36"0"17,0 0-17,-1 0-15,18 0 0,18 0 16,-17 0-16,-1 0 16,0 0-16,36 0 15,-54 0-15,1 0 16,0 0-16,-18 17 15</inkml:trace>
  <inkml:trace contextRef="#ctx0" brushRef="#br0" timeOffset="1318.1952">25418 13317 0,'70'-17'15,"-140"34"-15,193-34 0,-70 17 0,53-36 16,-53 36-1,35-17-15,-53-1 16,-17 1 0</inkml:trace>
  <inkml:trace contextRef="#ctx0" brushRef="#br0" timeOffset="1467.8133">25629 13070 0,'18'89'0,"-36"-178"0,54 231 16,-36-107-16,17 18 16,-17-18-16,18 0 0,-18 1 15,18-1-15</inkml:trace>
  <inkml:trace contextRef="#ctx0" brushRef="#br0" timeOffset="1489.8862">25735 13494 0,'18'17'16,"-36"-34"-16</inkml:trace>
  <inkml:trace contextRef="#ctx0" brushRef="#br0" timeOffset="1980.0724">25788 13511 0,'0'-17'16,"18"17"-1,-18-18-15,17 0 16,1 1 0,0-1-16,-1 1 15,19-1-15,-1 18 16,-18 0-16,1 0 0,17 0 15,1 0 1,-19 0-16,-17 18 16,0-1-1,-17 1-15,-1 17 0,0 18 16,18-35-16,0 17 16,18-17-16,-18-1 15,35 1-15,1 0 16,-1-18-16,0-18 15,-17-17-15,-18-1 16,0 1-16,0-18 16,-18 35-16,-17-34 15,35 34-15,-18 18 16,18 18 0,0-1-1,18-17-15,-1 35 0,19-17 16,-19 0-16,19-1 0,-1 1 15,0 0 1,-17-18-16,0 0 16,-18-18-1</inkml:trace>
  <inkml:trace contextRef="#ctx0" brushRef="#br0" timeOffset="2391.7149">26388 13423 0,'0'35'16,"0"-17"-1,17 0 1,-17-1-16,18 1 0,0 0 16,-18-1-16,17-17 15</inkml:trace>
  <inkml:trace contextRef="#ctx0" brushRef="#br0" timeOffset="2535.8139">26388 13106 0,'0'0'15,"17"0"-15,1 0 0,-18 17 16,18 1-16</inkml:trace>
  <inkml:trace contextRef="#ctx0" brushRef="#br0" timeOffset="2785.5463">26494 13582 0,'17'-18'16,"-17"1"-16,0-36 15,18 17-15,-18-16 16,18 34-16,-1-17 16,1 35-1,-1 17-15,-17 1 16,36 52-16,-36-52 16,17 35-1,1-18-15,-18 1 16,0-19-16</inkml:trace>
  <inkml:trace contextRef="#ctx0" brushRef="#br0" timeOffset="3174.2091">26829 13458 0,'17'18'15,"-17"0"1,18-18-16,-18 17 0,18 1 16,-1 0-1,1-1 1,-18-34-1,-18-1-15</inkml:trace>
  <inkml:trace contextRef="#ctx0" brushRef="#br0" timeOffset="3280.5614">26899 13317 0</inkml:trace>
  <inkml:trace contextRef="#ctx0" brushRef="#br0" timeOffset="3559.0182">26952 13476 0,'0'0'0,"0"18"0,0 17 16,0-17-16,0 52 15,0-34-15,18-1 16,-18 18-16,18-18 0,-18 0 15,0 1-15,17-1 0,-17 0 16,-17 0-16,-1-17 16,0-18-1,-17-18-15,17 1 16,1-19-16,-1 1 0,18 0 16,0-18-16,18-53 15,-1 53-15,54-17 16,-36 34-16,0 19 0,54-1 15,-54 18-15,-17 0 16</inkml:trace>
  <inkml:trace contextRef="#ctx0" brushRef="#br0" timeOffset="4257.9323">27675 13511 0,'53'-17'0,"-106"34"0,124-52 16,-53 17-16,-1 1 15,1-1-15,0-17 0,-1 0 16,-17 17-16,-17 0 15,-19 18-15,19 0 16,-54 36-16,18 17 16,36-1-1,-1-16-15,18-19 16,53 54 0,0-71-16,17 0 15,-34 0-15,-19 0 16,36-35-16,-35 17 15,-1 18-15,-17-18 16,18 18-16,-18 36 16,0 17-1,0 0 1,0-36-16,35 18 16,-17-17-16,0-18 15,-1-18-15,1-17 16,-18 18-16,17-36 15,-17-18 1,0 36-16,18-18 16,-18 35-16,0 1 15,18-1-15,-1 18 16,1 18-16,-18-1 0,0 1 16,0-1-16</inkml:trace>
  <inkml:trace contextRef="#ctx0" brushRef="#br0" timeOffset="4515.5978">28293 13688 0,'0'0'16,"0"-18"-16,0-17 0,-18 0 15,18 17-15,-17-35 16,17 35-16,0 1 16,0-1-16,17 0 15,18 18-15,-35 18 16,36-18 0,-19 18-16,1-1 15</inkml:trace>
  <inkml:trace contextRef="#ctx0" brushRef="#br0" timeOffset="4816.1377">28540 13529 0,'0'0'0,"-18"18"15,18-1-15,0 1 16,18 35-16,-1-53 16,1 18-16,0-1 0,35-17 15,-36 0 1,1 0-16,-1-17 0,1-1 16,-18-17-16,0 17 15,0 0-15,-35-17 16,17 17-16,-17 1 15,17 17-15,1 0 16,-1 0-16</inkml:trace>
  <inkml:trace contextRef="#ctx0" brushRef="#br0" timeOffset="4993.0826">28857 13670 0,'0'-17'15,"0"-1"-15,18-17 16,0 17-16,-1 0 16,1 1-16,-1-1 15,1 18-15,0-18 0,-1 18 0,19 18 16,-19-18 0</inkml:trace>
  <inkml:trace contextRef="#ctx0" brushRef="#br0" timeOffset="7651.85">30039 13670 0,'-35'0'16,"35"18"-16,-18 17 15,18-17-15,0 17 16,18-17-16,35-1 15,-36-17-15,36 0 16,-35 0-16,17-35 16,-35 17-16,0-35 15,0 36-15,-17-1 16,-1 1 0,0-1-16,1 18 15,17 18-15</inkml:trace>
  <inkml:trace contextRef="#ctx0" brushRef="#br0" timeOffset="7841.1026">30409 13794 0,'0'-36'15,"0"72"-15,0-89 0,-17 35 0,17-17 16,0 17-16,17 18 15,1 0-15,17 0 16,-17 0-16,35 0 16,-18 18-16,-17-18 15</inkml:trace>
  <inkml:trace contextRef="#ctx0" brushRef="#br0" timeOffset="8392.3495">31380 13159 0,'-18'0'15,"0"0"17,1 0-17</inkml:trace>
  <inkml:trace contextRef="#ctx0" brushRef="#br0" timeOffset="8570.3734">31256 13176 0,'0'0'0,"35"0"31,18 0-31,-17 0 16,69 0-1,-52 0-15,0 0 0,71 0 16,-89 0-16,18-17 15,-35 17-15,-36 0 16,0 0-16</inkml:trace>
  <inkml:trace contextRef="#ctx0" brushRef="#br0" timeOffset="8860.8851">31485 13176 0,'36'0'16,"-19"18"-16,1-18 0,17 18 15,-17-1 1,17 36-16,-35-18 16,18 54-16,-18-37 15,17 54 1,-17-53-16,0 0 0,0 35 16,0-52-16,0 34 15,0-52-15,0-1 16,-17-17-1,-18-17 1,17 17-16,-17-18 0,-36 1 16,18-1-16,-17 0 15,17 18-15,17 0 16,1 0-16</inkml:trace>
  <inkml:trace contextRef="#ctx0" brushRef="#br0" timeOffset="13447.2681">24518 13564 0,'-18'0'0,"1"0"16,-1 0-1,1-17-15,-1 17 16,0 0-1,1 0-15,17-18 16,0 36 0,17-18-1,1 0 1,35 17-16,-18-17 16,36 36-16,-36-36 15,0 17-15,71 19 16,-71-36-16,53 17 15,-70-17-15,35 18 16,-53-36 0</inkml:trace>
  <inkml:trace contextRef="#ctx0" brushRef="#br1" timeOffset="26607.3078">6350 5627 0,'-18'0'16,"36"0"46,0 0-46,-1 17-1,1 1 1,0 0 0,-18-1-16,17 1 15,-17 0-15,18-1 16,-1 1-16,1 0 16,0-1-16,-1 1 0,1-1 15,0 1-15,-1 17 16,1-17-16,-18 0 0,35 17 15,-35-17-15,36 17 16,-36-17-16,35 17 16,-18-18-16,1 19 15,0-1 1,-1 0-16,1-17 16,17 35-16,-17-36 15,17 36 1,-17-35-16,17 35 15,-35-35-15,35 34 16,-17-34-16,17 17 16,-17 1-16,0-1 15,-1-17-15,1-1 16,-1 1-16,-17 17 0,18-17 16,17 35-16,-17-36 15,0 1-15,17 53 16,0-19-1,-17-34-15,0 0 0,17 35 16,0-18 0,-17-17-16,17 34 15,-17-34-15,-1 0 16,1-1-16,0 19 0,-1-19 16,1 19-16,-1-19 0,1 1 15,35 35-15,-35-18 16,17 18-1,0-35-15,0 35 16,-17-18-16,35 18 16,-35-36-16,35 36 15,-36-17-15,36 16 16,-35-34-16,35 35 16,-36-18-16,36 18 15,-17-35-15,16 17 16,-34 0-16,0-17 15,35 17-15,-36-17 16,1 17-16,17-17 16,18 17-16,-35 0 0,-1-17 15,36 17 1,-35-17-16,17 0 0,-17-1 16,17 19-16,-17-19 0,17 1 15,-17-1-15,17 1 0,-17 0 16,35 35-1,-18-36-15,18 19 16,-18-19-16,18 36 16,-18-35-16,0-1 0,1 1 15,17 35-15,-18-35 16,-17 17-16,17-17 0,35 17 16,-52 0-1,53 18-15,-54-35 16,19-1-16,16 36 15,-16-35-15,-19-1 0,19 1 16,34 35-16,-35-35 16,36 35-1,-36-36-15,18 36 16,18 0-16,-36-18 16,-17-17-16,17 17 0,0-17 15,18 35 1,-18-18-16,36 0 15,-36 1-15,36-1 16,-36 0-16,53 0 16,-52 1-16,-1-19 15,18 19-15,-18-19 0,53 54 16,-52-53-16,52 34 16,-35-16-16,52-1 15,-52 0-15,53 1 16,-53-19-16,35 36 15,-35-35-15,18 17 16,-36 0-16,0-17 16,18 17-1,-35-17-15,0-1 0,-18 1 16</inkml:trace>
  <inkml:trace contextRef="#ctx0" brushRef="#br1" timeOffset="27188.3647">11536 10301 0,'0'0'0,"0"-18"16,0 1 0,-18 17 46</inkml:trace>
  <inkml:trace contextRef="#ctx0" brushRef="#br1" timeOffset="29441.0439">11536 10301 0,'0'0'0,"-53"-70"16,53 52 0,0 0-1,0 36 32,18-18-31,-18 18-1,17-18-15,1 17 16,-1 1-16,1-18 16,0 17-1,-18 1-15,17 0 16,1-18-16,0 17 15,-1-17-15,1 18 16,-18 0-16,18-18 16,-1 0-16,1 17 15,0 1 1,-1-18-16,1 18 16,-1-1-16,1-17 15,0 18-15,-1 0 16,1-1-1,0-17-15,-1 18 16,1-1-16,0 1 16,-1 0-16,1-1 15,-1-17-15,19 18 16,-36 0 0,17-18-16,19 35 15,-19-17-15,1-1 16,17 1-1,-17-18-15,-1 0 0,19 17 16,-19 1-16,1-18 16,0 18-16,-1-1 15,19-17 1,-19 18-16,1 0 16,17-1-16,-17-17 15,-1 18-15,1-18 0,0 18 16,17-1-1,-17 1-15,35-1 16,-36-17-16,18 36 16,1-36-16,-19 17 0,36 1 15,-35 0-15,35-1 16,-18-17 0,0 18-16,1-18 0,17 18 15,17-1 1,-52-17-16,17 0 0,36 18 15,-1 0 1,-17-18-16,-18 0 0,36 17 16,-36-17-1,18 18-15,-18-18 0,1 0 16,34 17-16,18 1 16,-52-18-16,-1 0 15,36 18 1,17-18-16,-53 0 15,36 17-15,-36-17 0,53 18 16,-53-18 0,54 0-16,-37 18 15,37-18-15,-36 0 16,35 0 0,-53 0-16,18 0 0,-18 0 15,18 0-15,35 0 16,-52 17-16,52-17 15,-53 0-15,18 0 0,18 18 16,17-18 0,-35 0-16,0 0 0,35 18 15,-35-18 1,-18 0-16,18 0 0,0 0 16,0 0-16,35-18 15,-35 18-15,0 0 0,0-18 16,52 18-1,-52-17-15,0 17 0,0-18 16,0 18-16,0-18 0,35 1 16,-35 17-16,18-18 15,-18 18 1,-18 0-16,0-18 0,18 18 16,-18-17-16,1 17 0,52-18 15,-35 1-15,-18 17 16,36-18-16,-36 0 15,53 18-15,-53-17 16,1 17-16,17-18 0,17 0 16,-17 1-1,-18-1-15,54 0 16,-54 18-16,35-35 16,-17 35-16,-17-18 0,52 1 15,-53-1-15,53 1 16,-35-1-16,35 0 15,-35 18 1,35-17-16,-35-1 16,36 0-16,-37 18 15,54-17-15,-53-1 16,-18 18-16,18-18 16,53 1-16,-53-1 15,71 1-15,-71-1 16,52 0-16,-69 1 15,17 17-15,52-18 16,-52 0-16,53 1 16,-53 17-16,53-18 15,-71 0-15,71 1 16,-53-1-16,17 1 16,-17-1-16,18 0 15,-36 1-15,-17 17 16,52-18-1,-17 0-15,-17 1 16,-1 17-16,53-36 16,-53 19-16,36-1 15,-18 0-15,-18 1 16,0-1-16,36-17 16,-36 35-16,53-35 15,-52 17-15,52-17 16,-53 17-16,18 18 0,18-35 15,-18 17 1,-18 18-16,18-17 0,-18-1 16,18 0-16,-18 1 0,53-1 15,-35 0-15,0 1 16,35-1-16,-52 0 16,17 18-16,0-17 0,-18-1 15,18 18-15,35-35 16,-53 35-16,18-18 15,0 1-15,-18 17 0,54-18 16,-37 0-16,37 1 16,-54-1-16,18 18 15,-18-18-15,0 18 16,18-17-16,18 17 16,-36 0-16,36-18 15,-54 18-15,19 0 0,-1-18 16,0 18-16,18-17 15,-18 17-15,36-18 16,-36 1-16,0 17 16,1-18-16,17 18 0,-18-18 15,36 18-15,-19-17 16,-16 17-16,-1 0 0,-17 0 16,17 0-16,35-18 15,-34 18-15,-19-18 0,19 18 16,34-17-1,-17 17-15,-18-18 0,1 18 16,-1-18-16,0 1 0,1 17 16,16-18-16,-34 18 15,17 0 1,-17 0-16,-18-17 0,18 17 16,-1-18-16,1 18 15,0-18-15,-1 18 0,1-17 16,-18-1-1,-18 18 1,18-18 0</inkml:trace>
  <inkml:trace contextRef="#ctx0" brushRef="#br1" timeOffset="30118.9653">23989 9454 0,'35'-17'0,"-17"17"16,35-35-16,0 17 15,52-17-15,-34 17 16,88-17-16,-89 17 16,1 18-16,-18-18 15,17 18-15,-34 0 16,-19 0-16</inkml:trace>
  <inkml:trace contextRef="#ctx0" brushRef="#br1" timeOffset="30748.1578">24712 9313 0,'18'-17'0,"70"17"16,-35-18-16,53 0 16,-36 1-16,-17-1 0,0 1 15,35 17 1,-70 0-16,0 0 0,-1 0 16</inkml:trace>
  <inkml:trace contextRef="#ctx0" brushRef="#br1" timeOffset="31465.5685">25894 9155 0,'-35'-36'16,"17"36"-16,-17-17 0,-1 34 15,19 1-15,-36 35 16,18-18-16,17 36 16,18-36-16,18 36 15,-1-54-15,36 18 16,-18-35-16,54-17 16,-36-1-1,17-52-15,-52 17 16,17-35-16,-35 35 15,-18-89-15,1 72 16,-36-71-16,18 70 16,-36-17-1,53 53-15,-17 35 16,17 0-16,18 17 16,-17 19-16,17 17 0,0 17 15,17 1-15,1 17 0,53 53 16,-36-70-16,53 52 15,-35-88-15,18 54 16,-36-72-16,0 18 16,0-17-16,-17-18 15</inkml:trace>
  <inkml:trace contextRef="#ctx0" brushRef="#br1" timeOffset="32037.2416">26194 9296 0,'17'0'16,"19"0"-1,-19 0-15,54-36 16,-53 36-16,-1-17 16,1-1-16,-18 1 15,0-1-15,0-17 0,0 17 16,-18 18-16,-17-18 0,-36 18 15,36 18-15,-18 17 16,35-17-16,1 52 16,17-52-16,35 53 15,0-54-15,1 1 16,17 0-16,0-18 16,-1 0-16,37 0 15,-54-18-15,0 0 0,-17-17 16,-1 17-16,-34-17 15,-1 35 1,1 0-16,-1 18 0,0 17 16,18 0-1,18-17-15,-18 17 0,35-17 16,-17 17-16,52 0 16,-17-35-16,18 18 15,-18-18-15,-18 0 0,0-18 16,-17 1-1,0-1-15,-18-17 16,-18 17-16,18 1 16,-18-1-16,18 0 15,-17 1 1,34-1 0,-17 0-1,18 18-15,-18-17 16</inkml:trace>
  <inkml:trace contextRef="#ctx0" brushRef="#br1" timeOffset="32576.8454">27940 9119 0,'-35'-17'0,"70"34"0,-88-34 15,18 17-15,-36 0 16,36 17-16,0 1 0,-1 17 16,19 18-16,17-35 15,0 17-15,35 0 16,36 18 0,-36-35-16,0-18 0,18 35 15,-53-17 1,-53-18-1,-17 0 1,-1 0-16,53 0 16,-17 0-16</inkml:trace>
  <inkml:trace contextRef="#ctx0" brushRef="#br1" timeOffset="33038.4145">28011 9349 0,'0'0'0,"35"-18"15,-18 0-15,1 1 0,0-1 16,-1 0-16,1 18 16,17-17-16,-35-1 15,-17 18-15,-1 0 16,-35 18-16,35-18 15,-17 53 1,18-36-16,17 19 16,0-19-16,35 19 15,-18-19-15,19 1 0,-1-18 16,0 0-16,36 0 16,-53-18-16,17 1 15,-18-1-15,-17-17 16,0 17-16,-17-35 15,-1 35 1,18 1 0,18-1-16,-1 18 0,36-17 15,0 17-15,-17-18 16,16 18-16,19-18 16,-36 18-16,-17-17 0,-18-1 15,0 0-15,-35-17 16,17 17-1</inkml:trace>
  <inkml:trace contextRef="#ctx0" brushRef="#br1" timeOffset="33171.5048">28469 8961 0,'0'0'0,"35"70"16,-17-35-16,0 18 16,-1 0-16,-17 0 0,18 0 15,17 35-15,-17-35 16,-18-35-16,18 17 0,17 0 15</inkml:trace>
  <inkml:trace contextRef="#ctx0" brushRef="#br1" timeOffset="33968.4149">29333 9208 0,'0'0'16,"18"0"-16,0 0 0,52 0 15,-34-18 1,17 0-16,-1 1 0,1-1 16,0-35-16,-35 35 15,0-17-15,-18 17 16,-53 1 0,17 17-16,-17 0 0,-35 35 15,53-17-15,-18 52 16,35-17-16,18 35 15,18-52-15,53 34 16,-18-52-16,-1 0 16,1-1-16,0-17 15,53 0-15,-71-17 16,36-19-16,-71 19 16,18-36-16,-18 35 15,0-17 1,0 17-16,0 36 15,0-1 1,17 19-16,1-1 16,-1-17-16,1-1 15,0 1-15,17-18 16,-35-18-16,0-17 16,0 17-16,0-52 15,0 52-15,0-17 16,0 0-16,0-18 15,0 35-15,35 0 16,-17 18-16,0 0 0,-1 0 16,1 36-1,0-19-15</inkml:trace>
  <inkml:trace contextRef="#ctx0" brushRef="#br1" timeOffset="34241.1661">30357 9366 0,'17'36'0,"-34"-72"0,34 89 15,1-53-15,-1 18 16,1-36 0,-18-35-1,0 36-15,-18-54 16,18 36-16,0-36 15,0 36-15,18 0 16,-18 17-16,35 0 16,-17 18-16,17 0 0,-17 0 15,0 0-15,-1 18 0,1 0 16,-18-1-16,17 1 16</inkml:trace>
  <inkml:trace contextRef="#ctx0" brushRef="#br1" timeOffset="34590.3814">30815 9225 0,'-17'-17'15,"-1"17"-15,0 0 0,-17 35 16,17-18 0,18 36-16,0-35 15,18 35-15,0-35 16,17-1-16,-17-17 16,34 0-16,-34-17 15,0-1-15,-1 0 0,-17-17 16,0 0-1,-17-1-15,-1 19 16,0-1-16,1 1 16,-1 17-16,18 17 15</inkml:trace>
  <inkml:trace contextRef="#ctx0" brushRef="#br1" timeOffset="34785.3815">30974 9454 0,'0'-17'0,"18"-1"16,-18-35-16,17 36 15,18-54-15,-17 53 16,35-17 0,-35 18-16,17 17 0,-17 0 15,17 0-15,0 17 16,-17 1-16,-1-1 15</inkml:trace>
  <inkml:trace contextRef="#ctx0" brushRef="#br1" timeOffset="53704.5354">14076 14746 0,'0'-18'16,"0"36"171,-18-18-171,36 0 0,-18-18 218,0 36-31,0 0-203,0-1 16,0 1-16,0 17 0,0-17 15,17 17 1,-17 1-16,0-1 0,0 0 0,0 0 16,0 36-16,0-53 15,18 34-15,-18-34 16,18 0-16,-18-1 0,0 1 16,0-36 30,0-17-46,0 17 16,0-34 0,0 16-16</inkml:trace>
  <inkml:trace contextRef="#ctx0" brushRef="#br1" timeOffset="54238.6339">13882 14940 0,'-18'18'16,"36"-36"-16,-53 53 0,17-35 15,18 18-15,0-36 63,18 18-47,-18-17-16,0-1 15,17 1 1,1-1-16,-1-17 15,1-1-15,17 1 16,-17 0-16,0 17 16,-1-17-16,1 17 15,0 18-15,-18-17 0,17-1 16,1 36 0,-1-1-1,1 1-15,0-1 16,17 36-1,-17-17-15,-1-19 0,36 19 16,-35-19-16,17 19 16,-17-36-1,-1 17-15,1 1 16,-36-18-16</inkml:trace>
  <inkml:trace contextRef="#ctx0" brushRef="#br1" timeOffset="61056.0438">14252 11148 0,'-17'0'16,"34"0"-16,-52 0 0,17 17 0,1 19 15,17-19 1,0 36-16,0-17 16,17-19-16,19 18 0,-19-35 15,36 18 1,-18-18-16,1 0 0,-19-18 0,1 1 15,0-36 1,-18 0-16,-18 18 16,-35-1-16,-17 1 15,-1 53 1,36-1-16,-1 1 16,-17 70-1,53-17-15,36-18 16,-1-36-16,53 19 15,-52-36-15,-1 0 16,0 0-16,0 0 0,-17-18 16,-18 0-16,0 1 0,-18-36 15,-35 0 1,18 35-16,18 1 16,-36 17-16,17 17 15,19-17-15,-1 18 16,18 17-1,35 0-15,1-35 16,17 18-16,-18-18 16,18 0-16,-18-18 15,-17-17-15,-18 18 16,0-19 0,-18 19-16,-17-19 0,17 19 15,0 17-15,-17 0 0,18 0 16,-19 0-16,1 17 15,35 1-15,-18 0 0,18-1 16,18 1-16,0 0 16,17-18-1,0 0-15,-17 0 0,-1 0 16,1-18-16,-18 0 16,0 1-16,-18-1 0,18-17 15,-35-1 1,18 19-16,-1 17 0,0-18 0,1 18 15,-1 18 1,18-1-16,0 19 16,18-19-16,17 1 15,-17 0-15,17-18 16,-18 0 0,1-18-16,-18 0 15,-18 1-15,1-1 16,-1 0-16,-17 1 15,17 17-15,1 0 16,-1 0-16,18 35 16,0-17-16,0-1 15,35 19-15,-17-36 16,0 17-16,17-17 0,-18 0 16,1-17-16,-18-19 15,-18 19-15,18-1 16,-35-35-1,0 36-15,17-1 0,1 0 16,-1 18-16,0 0 0,-17 0 16,35 18-16,-18 35 15,18-36 1,18 19-16,35-19 0,-35 1 16,35-18-1,-36 0-15,1 0 0,-1-18 16,-17 1-16,0-1 15,0 0-15,-17 1 0,-18-36 16,17 18-16,-35 17 16,35 0-16,-35 36 15,36-18-15,17 53 16,0-35-16,35 34 16,-17-34-16,52 35 15,-52-53-15,17 35 16,-17-35-1,-18 36-15,-18-19 16</inkml:trace>
  <inkml:trace contextRef="#ctx0" brushRef="#br0" timeOffset="71282.9362">6279 14852 0,'0'18'62,"18"17"-46,0-17-16,-18 17 0,17 71 15,-17-53-15,18 52 16,-18-52-16,18 53 16,-1-71-1,1 18-15,0-17 16,-18-19-16,17 1 16,1-18-16,-18-18 31,0 1-31</inkml:trace>
  <inkml:trace contextRef="#ctx0" brushRef="#br0" timeOffset="71861.8628">6156 15134 0,'0'18'16,"0"-36"-16,0 53 78,0-52-47,0-1-15,18-35 0,-18 36-1,0-19-15,0 19 16,17-1-16,-17-17 0,0-18 16,18 35-16,-18-17 15,18 35-15,-18-18 16,0 36-16,17 0 15,18-1-15,18 19 16,-17-19-16,52 1 16,-53-18-16,36 17 15,-36-17-15,-17 0 16,-1 0-16</inkml:trace>
  <inkml:trace contextRef="#ctx0" brushRef="#br0" timeOffset="74737.2395">6033 15928 0,'-18'0'0,"18"18"16,0-1-16,0 18 16,0 54-16,0-36 15,18-18-15,-18 53 16,17-53-16,18 1 16,-17-19-16,35-34 15,-35-1-15,17-53 16,-17 36-16,-18-35 15,0 52-15,-18-17 16,18 52 0,35 36-1,-17-17 1,35 16-16,-18-34 16,18 0-16,-18-18 15,18-18-15,-35 0 16,-18-17-16,0 18 15,-18-19 1,0 1-16,1 17 0,-18-52 16,17 52-16,-17-35 15,17 36-15</inkml:trace>
  <inkml:trace contextRef="#ctx0" brushRef="#br0" timeOffset="75187.4618">6685 15998 0,'0'0'0,"18"0"16,-1-17-1,-17-1-15,18-17 16,0 17-16,-18-17 16,17 17-16,-17-17 15,0 17 1,0 36-1,0 0-15,18 35 16,0-18-16,-1-17 16,1-1-16,17 1 0,0-1 15,-17-17-15,17-17 16,-17 17-16,-18-35 16,0 17-16,0-17 15,0-1 1,0 19-16,0-1 0,-18 18 15</inkml:trace>
  <inkml:trace contextRef="#ctx0" brushRef="#br0" timeOffset="75566.131">6791 16193 0,'0'0'16,"18"-18"0,-18 0-1,0 1-15,0-1 0,0 0 16,0 1-16,0-1 16,17 18-1,1 0 1,-18 18-16,18-1 0,-18 1 15,35 35 1,-18-35-16,1-1 0,17 1 16,-17-18-16,0 0 15,-1 0-15,1 0 0,0-18 16,-18 1-16,17-1 16,-17-17-1,0 17-15,0-17 0,0 17 16,18 18-1,-1 18 1</inkml:trace>
  <inkml:trace contextRef="#ctx0" brushRef="#br0" timeOffset="75905.2075">7479 15840 0,'-35'-36'16,"70"72"-16,-88-72 0,18 36 15,17 18-15,-17 35 16,35-18-16,-18 36 16,36-36-16,-1 0 15,1 1-15,17-1 0,36 0 16,-36-17-16,36-18 15,-36-18 1,0 1-16,1-1 0,-19-35 16,1 18-16,-36-36 15,1 36-15,-19 0 16,1-18-16,0 35 0,-18-17 16,-53 17-16,53 18 15,-35 18 1,53 17-16</inkml:trace>
  <inkml:trace contextRef="#ctx0" brushRef="#br0" timeOffset="89996.3033">24359 15046 0,'0'0'0,"0"-18"16,18 18 15,0 36-15,-1-19 0,-17 36-16,18-35 15,-18 17-15,18 0 0,-1 54 16,-17-37-16,35 19 15,-35-18 1,36 0-16,-19-18 16,1-17-16,-18-1 0,18 1 15,-18 0-15,-18-18 16,0-18 0</inkml:trace>
  <inkml:trace contextRef="#ctx0" brushRef="#br0" timeOffset="90341.6823">24095 15363 0,'0'0'16,"0"-17"-1,35-18 1,-17 17-16,35-53 16,-36 36-16,1-53 15,-1 53-15,19-18 16,-19 17-16,-17 19 0,36-18 16,-19 17-1,1 18-15,0 18 16,17 17-16,18 35 15,-18-34-15,18-1 0,-18 0 16,1-17-16,34-1 16,-35 1-16,-17-18 15</inkml:trace>
  <inkml:trace contextRef="#ctx0" brushRef="#br0" timeOffset="90936.9305">23742 15875 0,'0'-71'16,"0"142"-16,0-159 0,0 53 16,18 35-1,-1 0-15,-17 35 16,0 0-16,18 71 16,-18 35-16,0-70 15,0 34-15,0-69 16,18 34-1,-1-52-15,18-18 16,-17 0-16</inkml:trace>
  <inkml:trace contextRef="#ctx0" brushRef="#br0" timeOffset="91862.0064">24042 16104 0,'0'0'15,"-35"36"-15,17-1 0,-17 0 16,35-17-16,0 17 16,0-17-16,17-1 0,19 1 15,16-18 1,-34 0-16,35-35 16,-35 35-16,-1-36 15,1 19-15,0 17 0,-18-18 0,0 1 16,-18 17-1,0 0 1,18 35-16,0-18 16,18 36-16,0-35 15,17 0-15,-18-1 16,1 1-16,0-18 0,17 0 16,-17 0-1,-18-35-15,0 17 16,-18-17-16,18 17 15,0 0-15,0 1 0,0-1 16,18 18-16,-1-17 16,1 17-16,35 0 15,-35 0-15,34-18 16,-16 18-16,-19 0 16,-17 18-1,-35 17 1,17-18-1,1 1-15,17 0 16,0-1-16,0 1 16,17-18-16,19 0 15,-19 0-15,19-18 16,-19 1-16,1-1 16,0 18-16,-1 0 0,-17 0 15,18 35 1,-18 36-16,0-36 15,0 18-15,0 53 16,0-71-16,0 18 16,0-18-16,0-17 0,0 17 15,-18-17-15,1-18 16,-1 0-16,-17-35 16,17 17-16,0-53 15,1-17 1,17 53-16,17-18 0,19-17 15,-1 52-15,0 0 16,0 18-16,36 0 16,-53 0-16,35 0 15,-36 0-15,1 0 16,-1-17-16,-17-1 16,-35 0-16,0-17 15,17 35-15,-17 0 16,17 0-16,1 35 15,17-17-15,17 17 16,1 1-16,70 16 16,-53-34-16,18 0 15,0-18-15,53 17 16,-71-17-16</inkml:trace>
  <inkml:trace contextRef="#ctx0" brushRef="#br0" timeOffset="92377.4903">25506 16104 0,'0'18'0,"0"-36"0,0 71 16,0-17-16,0 52 16,17-53-16,-17 18 15,18-18-15,-18 0 0,18 1 16,-1-19-16,19 1 15,-19-18-15,19-18 16,-36 1-16,0-19 16,0 1-16,0 0 15,0 17-15,0 36 32,35 35-32,-17-18 15,52 18-15,-35-35 16,54-1-16,-54-17 15,18-17-15,17-19 16,-52-17 0,-18 18-16,0-18 0,-18-35 15,-35-18 1,0 71 0,18 17-16</inkml:trace>
  <inkml:trace contextRef="#ctx0" brushRef="#br0" timeOffset="99200.9813">14076 14870 0,'0'-18'0,"-18"0"16,18 1-16,0-19 15,0 19 1,0-1-16,-17 0 16,17 1-16,0 34 15,17 1 1,1 35-16,-18-18 15,17 71 1,-17-53-16,0 0 0,0 106 16,0-89-16,0 18 15,0 1-15,0 87 16,18-70-16,-18 53 16,18-106-16,-1-1 15,-17 1-15,18 0 16,-18-17-16,18-36 0,-18 17 15,0-34 1,-18-54 0</inkml:trace>
  <inkml:trace contextRef="#ctx0" brushRef="#br0" timeOffset="99706.1363">13670 15311 0,'0'0'0,"-17"17"16,17 1-16,-18-18 0,0 17 16,18 1-16,18-18 47,35-70-32,-18 34-15,36-52 16,-36 35-1,0 0-15,0 0 16,1-17-16,-1 17 0,0 0 0,36-35 16,-54 52-16,19-16 15,-36 34-15,17 18 16,1 18 0,0 52-1,-1-17-15,36 35 16,-17-35-16,16 18 15,-16-36-15,-1 0 0,-17-17 16,-1 0-16,19 34 16,-19-52-16</inkml:trace>
  <inkml:trace contextRef="#ctx0" brushRef="#br0" timeOffset="100206.7193">14093 16087 0,'18'-18'0,"-18"0"16,18 18-1,-1 53 1,-17 0-16,18 18 15,0-18-15,-1-18 0,-17 0 16,18-17-16,17 35 16,-35-36-16</inkml:trace>
  <inkml:trace contextRef="#ctx0" brushRef="#br0" timeOffset="101174.9114">13088 16933 0,'0'18'0,"18"17"31,-1 1-31,-17 16 16,18-16-16,-18-19 0,0 1 16,0 0-16,18-18 15,-18-36 1,0 1-16,17-18 15,-17 18-15,0 17 16,0 1-16,18-1 16,0 0-16,-1 18 15,1 36 1,-18-1-16,0-17 0,17 34 16,-17-34-1,18 0-15,0-18 16,-1 0-16,-17-18 15,18-17-15,0 17 16,-1-17-16,1 17 16,-18 1-16,18-1 15,-18 36 1,0 17 0,0-17-16,0 17 0,17-18 15,1 19-15,-1-36 16,19 17-16,-1-34 15,0 17-15</inkml:trace>
  <inkml:trace contextRef="#ctx0" brushRef="#br0" timeOffset="101302.4908">13653 17039 0,'0'0'15,"0"53"-15,0-35 0,0-1 0,0 1 16,17-18-16,1 18 15,-1-18-15</inkml:trace>
  <inkml:trace contextRef="#ctx0" brushRef="#br0" timeOffset="101418.8992">13670 16898 0,'0'18'16,"35"-18"-1</inkml:trace>
  <inkml:trace contextRef="#ctx0" brushRef="#br0" timeOffset="101737.3866">13847 17004 0,'-18'53'15,"36"-106"-15,-36 141 0,18-70 0,18 35 16,-1-36-16,1 1 15,17-18-15,-17 0 16,17-18-16,0-35 16,-17 18-16,0-35 15,-18 17-15,-18 17 16,0 1-16,1-18 0,-1 0 16,0 18-16,-35-36 15,36 54-15,-1 17 16,18 17-16,-17 19 15,17-1-15,17 18 0,18 53 16,-17-53-16,53 35 16,-36-71-16,0 19 15,-17-19-15,52 1 16,-52-18-16</inkml:trace>
  <inkml:trace contextRef="#ctx0" brushRef="#br0" timeOffset="101917.5512">14270 17022 0,'18'0'16,"-36"0"-16,53 0 0,0-18 15,1 0-15,-1 18 16,-17-17-16</inkml:trace>
  <inkml:trace contextRef="#ctx0" brushRef="#br0" timeOffset="102420.4788">14728 16863 0,'-52'0'15,"104"0"-15,-122 0 0,52 0 16,1 17-16,-1 1 15,18 0-15,0-1 0,35 19 16,-17-19-16,35 19 16,-36-36-16,19 35 15,-19-18-15,-17 1 16,0 0 0,-17-1-16,-36 1 15,35-18-15,1 0 0,-1 0 16,18-18-1,0 1-15</inkml:trace>
  <inkml:trace contextRef="#ctx0" brushRef="#br0" timeOffset="102559.5994">14905 17004 0,'0'0'15,"18"53"-15,-1-18 0,1-17 0,-1 17 16,1-17-16,0-1 15,-1-17-15,19 0 16</inkml:trace>
  <inkml:trace contextRef="#ctx0" brushRef="#br0" timeOffset="102676.8179">14940 16792 0,'0'18'16</inkml:trace>
  <inkml:trace contextRef="#ctx0" brushRef="#br0" timeOffset="103004.5354">15134 16933 0,'18'0'16,"-36"0"-16,53 0 0,-17-17 16,0 17-16,-1 17 15,-17 1 1,0 17-1,0 1-15,0-19 0,0 18 16,-17-17-16,17 17 16,0-17-16,0 0 15,35-18 1,-35 17-16,18-17 0,-1 0 16,1 0-16,0 0 15</inkml:trace>
  <inkml:trace contextRef="#ctx0" brushRef="#br0" timeOffset="103299.6033">15469 17074 0,'36'-35'15,"-36"18"-15,35-19 16,-17 19-16,-18-19 15,17 19-15,-17-1 16,-17 0-16,-1 18 0,-17 0 16,-1 18-1,19 0-15,-1 17 0,18-17 16,0 17-16,18 0 16,17 0-16,36-17 15,-36 0-15,53-1 16,-53-17-16,1 0 15,-19 0-15,1-17 0</inkml:trace>
  <inkml:trace contextRef="#ctx0" brushRef="#br0" timeOffset="103739.1183">16545 16528 0,'0'0'0,"0"17"15,0 19-15,0-1 0,0 53 16,0-17-16,18-18 15,-18 17-15,0 1 0,18 34 16,-18-52-16,17-17 16,-17-19-16,18 1 15,-18 0-15,17-18 16,1-18-16,-18-17 16</inkml:trace>
  <inkml:trace contextRef="#ctx0" brushRef="#br0" timeOffset="103916.9255">16775 16669 0,'17'106'0,"-34"-212"0,34 282 16,-17-123-16,18 71 16,-18-72-16,35 19 15,-17-36-15,-1-17 16,1 0-16,17-18 15</inkml:trace>
  <inkml:trace contextRef="#ctx0" brushRef="#br0" timeOffset="104311.9457">17057 16828 0,'0'52'15,"0"-104"-15,0 122 0,-18-52 0,18 17 16,0-17-16,18 17 0,-1 0 16,1-17-16,17-1 15,-17-17-15,17-17 16,-17-1-16,-18 1 16,18-1-1,-18 0-15,0 1 16,0 34-1,17 1-15,1 35 16,-1-36-16,19 1 0,17 0 16,-18-18-1,18 0-15,-35 0 0,17-18 16,-18 0-16,1-17 16,-18 0-16,-18-18 15,-17 18-15,0-18 16,0 18-16,-1-1 15,19 36-15,-1 0 16</inkml:trace>
  <inkml:trace contextRef="#ctx0" brushRef="#br0" timeOffset="104573.4106">17657 16581 0,'0'-18'15,"0"36"-15,0-18 0,17 70 16,18 36 0,-17-53-16,-18 17 0,35 36 15,1-18 1,-19-52-16,1 17 15,-18-36-15,18-17 16,-18-17 0</inkml:trace>
  <inkml:trace contextRef="#ctx0" brushRef="#br0" timeOffset="104789.9711">17886 16492 0,'17'36'16,"-34"-72"-16,34 107 0,1 17 0,-18-35 15,35 71 1,-17-54-16,0 36 16,-1-53-16,1 0 15,0-18-15,-1-35 16,-17 18-16,0-1 15</inkml:trace>
  <inkml:trace contextRef="#ctx0" brushRef="#br0" timeOffset="105417.4263">18221 17216 0,'0'17'16,"0"1"-16,0-1 15,0-34 1,0-1 0,0 1-16,0-19 15,0 1-15,0 0 0,0-1 16,-18-34-1,18 35-15,-17-1 0,17 1 16,-18-18-16,36 53 31,-1 18-15,19-18-16,-19 17 0,36 1 16,-18 0-16,-17-18 15,0 0-15,17 0 0,-17 0 16,-36 0-1</inkml:trace>
  <inkml:trace contextRef="#ctx0" brushRef="#br0" timeOffset="105573.7522">18203 17092 0,'36'0'16,"-72"0"-16,107 0 0,-18 0 15,-18 0-15,36 0 16,-54 0-16,19 0 16</inkml:trace>
  <inkml:trace contextRef="#ctx0" brushRef="#br0" timeOffset="106058.7512">17992 16298 0,'0'0'0,"17"0"16,36 0-1,-35 0 1,17 0-16,-17 18 0,17 17 16,-17 1-16,-18-19 15,0 1-15,0-1 0,0 1 16,-18 17-16,0-17 16,18 0-16,18-1 15,0-17 1,-1 18-16,1-18 0,17 0 15,18-18-15,-35 18 16</inkml:trace>
  <inkml:trace contextRef="#ctx0" brushRef="#br0" timeOffset="169883.107">13723 3563 0,'18'0'16,"-1"0"-1,1 18-15,17-18 0,53 0 16,-35 0-16,71 0 16,-54 0-16,72-18 15,-72 18-15,54-18 16,-72 18-16,1 0 16,-35 0-16</inkml:trace>
  <inkml:trace contextRef="#ctx0" brushRef="#br0" timeOffset="176601.3171">15804 3140 0,'0'-18'0,"0"0"16,0-34-16,-17 34 15,-1-17-15,-17 17 16,0 0-16,-1 18 16,-34 53-1,35 0-15,-1-18 16,19 18-16,-1 18 0,18 52 15,18-70-15,17 71 16,18-71-16,-18-18 0,36-17 16,52 17-1,-52-35-15,-18 0 0,70-53 16,-88 35-16,18-70 16,-35 53-16,-36-53 15,-17 52-15,-36-69 16,36 69-1,-18 1-15,-35 0 16,35 35-16,18 0 0,0 17 16,35 1-16,17 35 15,1-35-15</inkml:trace>
  <inkml:trace contextRef="#ctx0" brushRef="#br0" timeOffset="176928.8872">16316 3739 0,'18'106'16,"-36"-212"-16,53 265 0,-35-124 0,0 1 15,18-1-15,-18-17 16,-18-36 0,-17-53-16,17 19 15,1-1-15,17 0 0,-18-18 16,0-70-1,36 18-15,0 70 16,52 0-16,-34 53 16,16 17-16,-16 19 15,-19-19-15,1 19 16,-18 34-16,0-35 16,-18 1-16,1-19 15,-19 1-15,19-18 16,-1 0-1,18-18-15,-17 1 0,17-19 16</inkml:trace>
  <inkml:trace contextRef="#ctx0" brushRef="#br0" timeOffset="177090.8086">16581 3422 0,'17'18'15,"1"-18"1,35-18-1,-18 18-15,18-35 16,-18 35-16,-17-18 0,0 18 16,-1-18-16,-17 1 15</inkml:trace>
  <inkml:trace contextRef="#ctx0" brushRef="#br0" timeOffset="177285.9206">16722 3052 0,'0'17'0,"0"36"16,0-18 0,17 18-16,-17 0 0,0-18 15,18 71-15,0-53 16,-1 18-16,-17-36 16,36 18-16,-19-53 15,1 18 1,-1-36-16</inkml:trace>
  <inkml:trace contextRef="#ctx0" brushRef="#br0" timeOffset="177391.1002">16933 3545 0,'18'18'16,"-36"-36"-16,36 54 0,0-19 16,-1 1-16,19-18 15</inkml:trace>
  <inkml:trace contextRef="#ctx0" brushRef="#br0" timeOffset="177507.9577">17022 3298 0,'17'0'16</inkml:trace>
  <inkml:trace contextRef="#ctx0" brushRef="#br0" timeOffset="177885.9736">17163 3634 0,'0'-36'16,"0"19"-16,0-36 15,17 35-15,-17-17 16,18 0-16,0 35 31,-18 35-15,17-17-16,-17-1 15,0 1-15,18-1 16,-1-34 0,1-18-1,0 17 1,17-17-16,-17 17 15,-18 36 1,0 35 0,0-36-1,0 1-15,0 17 0,17-35 16,1 35-16,0-35 16,-1-17-1</inkml:trace>
  <inkml:trace contextRef="#ctx0" brushRef="#br0" timeOffset="178008.3619">17498 3493 0,'0'17'15,"0"36"-15,0-35 16,0-1-16,17 1 16,1-18-16,0 0 0</inkml:trace>
  <inkml:trace contextRef="#ctx0" brushRef="#br0" timeOffset="178542.1579">17621 3440 0,'0'-18'16,"18"18"-1,0 0-15,-1 0 16,1 0-1,-1 18-15,1-1 16,-18 1-16,0 0 16,0 17-16,-18 0 15,1-17-15,17-1 16,0 1-16,0 0 16,17-18-1,1 0 1,0 0-16</inkml:trace>
  <inkml:trace contextRef="#ctx0" brushRef="#br0" timeOffset="178878.3802">17868 3581 0,'18'0'31,"17"-18"-16,-17 0-15,-1 1 0,1-1 16,0 1-16,-1-1 16,1 0-16,-18 1 0,0-1 0,-18 18 15,-17-18 1,-18 1-16,35 34 16,1 1-16,-1 0 0,1 35 15,17-36-15,17 18 16,1-17-16,52 35 15,-34-35-15,17-18 16,17 0-16,-35 0 16,1 0-16,-36-18 15,-18 18 1,-35 0 0</inkml:trace>
  <inkml:trace contextRef="#ctx0" brushRef="#br0" timeOffset="179564.7506">19368 3263 0,'-36'0'0,"72"0"0,-89 0 15,17 0-15,19 35 0,-19 18 16,19-17-16,34 34 16,1-52-1,0 17-15,17-17 16,53-1-16,0-17 16,-52-17-16,17-1 15,-36 1-15,1-1 16,-18 0-16,-18 18 15,1 18 1,-1 0-16,0 34 16,18-16-16,18-1 15,17-17-15,-17-18 0,52 0 16,-52 0-16,35-18 16,-53 0-1,18 18-15,-36-35 16,0 17-16,-17 18 15,17 0-15,1 0 16</inkml:trace>
  <inkml:trace contextRef="#ctx0" brushRef="#br0" timeOffset="179853.6458">20055 3387 0,'-35'-18'0,"0"18"15,0 18-15,-18-1 16,53 1-16,-18 17 16,18-17-16,18 0 0,17-1 15,18 18 1,-18-17-16,-17 0 0,-1-1 16,-34-17-1,-18 18-15,-18-18 16,17-18-16,-34 1 15,52 17-15,-17-18 16,35 0 0,35 1-16,-17-1 15,52-17 1,-52 35-16</inkml:trace>
  <inkml:trace contextRef="#ctx0" brushRef="#br0" timeOffset="179977.183">20055 3387 0,'0'0'0,"36"53"0,-19-53 15,19 0 1,-19-18-16,19 0 0,16 1 16,-34-1-16,0 0 15,-1 1-15,-17-1 0,0 0 0</inkml:trace>
  <inkml:trace contextRef="#ctx0" brushRef="#br0" timeOffset="180112.5042">20197 3263 0,'-18'18'16,"36"-36"-16,-36 53 0,18-17 15,0 17-15,18 1 0,-18-1 16,17 0-16,36 53 16,-18-35-16,1 0 15,-19-17-15,1-19 0,0 1 16</inkml:trace>
  <inkml:trace contextRef="#ctx0" brushRef="#br0" timeOffset="180961.8466">21325 2999 0,'-35'-71'0,"70"142"0,-87-177 16,-1 53-1,0 18-15,35 35 16,-17 17-16,-1 19 16,1 69-16,35-34 15,-17 105-15,34-88 16,18 54 0,-17-89-16,0-1 0,35 19 15,-36-53-15,19-1 16,-36-34-1,0-19 1,0 19-16,0-19 0,0 1 16,0 18-16,0-19 0,0 1 15,17 0 1,19 35-16,-19 17 16,1 1-16,17 17 15,-17-17-15,-1 0 0,1 17 16,0-18-1,-1-17 1,1 0-16,17-17 16,-35-1-16,18 18 15,-1-17-15,-17-1 16,18 0-16,0 36 31,-1 0-15,1-18-16,0 17 0,-1-17 15,19 0-15,-19 0 0,18 0 16,-17 0-16,0 0 16,-1 0-1</inkml:trace>
  <inkml:trace contextRef="#ctx0" brushRef="#br0" timeOffset="181121.8572">21766 3510 0,'18'0'32,"0"-17"-17,-1 17-15,1-18 16,-18 0-1,18 18-15,-18-17 0,17 17 16,-17-18 0,18 18-16,0-18 15,17 1 1,-18-1-16,36-35 16</inkml:trace>
  <inkml:trace contextRef="#ctx0" brushRef="#br0" timeOffset="181305.5344">21925 3140 0,'35'123'0,"-70"-246"0,88 317 16,-18-88-16,-17-71 15,35 35-15,-35-52 16,-1 0-16,1-18 15,-1-36 1</inkml:trace>
  <inkml:trace contextRef="#ctx0" brushRef="#br0" timeOffset="181416.4516">22172 3422 0,'35'53'0,"-70"-106"0,70 141 16,-17-70-16,0-1 0,-1 1 15</inkml:trace>
  <inkml:trace contextRef="#ctx0" brushRef="#br0" timeOffset="181545.7593">22313 3440 0,'18'17'0</inkml:trace>
  <inkml:trace contextRef="#ctx0" brushRef="#br0" timeOffset="181678.8598">22419 3493 0,'0'0'16,"0"17"-16,35-17 16,-35 18-16,18-18 0,17 0 15,-17 17-15,0-17 16,17 0-16,-18 0 0,1 0 15,0 0-15</inkml:trace>
  <inkml:trace contextRef="#ctx0" brushRef="#br0" timeOffset="182429.4856">23372 2910 0,'70'0'0,"-140"0"0,193 0 16,-70 0-16,88-17 15,-70 17-15,-18-18 0,52 18 16,-69-17-16,-19 17 16,-17-18-1,-35 18-15,0 0 16,-36 18-16,36-1 16,-18 1-16,35-1 15,18 36-15,0-17 16,36 52-1,-1-35-15,35 53 16,-34-54-16,34 37 16,-34-54-16,16 18 15,-52-18-15,0 0 16,-35-17-16,-35 0 16,17-18-16,-35 17 15,35-17-15,-53 0 16,70 18-16,-34 0 15,52-18-15</inkml:trace>
  <inkml:trace contextRef="#ctx0" brushRef="#br0" timeOffset="184804.108">16880 4374 0,'-17'0'15,"34"0"17,19 18-17,-19-18-15,1 0 16,35 0-1,-18 0-15,0 0 0,-17 0 0</inkml:trace>
  <inkml:trace contextRef="#ctx0" brushRef="#br0" timeOffset="185759.8541">17939 4075 0,'-18'-36'16,"36"72"-16,-36-107 0,0 71 15,18-18-15,-17 1 0,-36 17 16,35 17-16,-35 72 15,36-54-15,-1 18 16,18 17-16,0 19 16,0-37-16,53 19 15,-35-53-15,-1-1 0,19 1 16,-19 0-16,1-18 0,17 0 16,-35-18-16,18 0 15,-18 1 1,0-19-16,-18 19 15,18-1-15,0 0 16,-18 18-16,36 18 16,-18 0-1,18-1 1,-1 1-16,1-18 16,0 0-16,-18 18 46,17-1-30,1 1 0,0 0-16,-1-1 15,1 1-15,0-18 16,-36 0 15,18-18-31,-18 1 16,18-1-1,0 0-15,0 1 16,18 17-16,17-36 16,-17 36-1,-1-17-15,1 17 16,0 0-16,-1 0 16,1 0-16,0 0 15</inkml:trace>
  <inkml:trace contextRef="#ctx0" brushRef="#br0" timeOffset="186491.1688">18380 4427 0,'0'0'0,"-18"18"31,18 0-15,0-1-1,0 1 1,18-18-16,-1 0 15,-17-18 1,0 1 0,0-1-1,0 36 32,36-18-47,-19 17 16,1-17-16,0 0 15,-1 0 1,-17 18 15,18-18-15,-1 0 0,1 0-1,0 0-15,-18-18 0,17 1 16,1-1-16,0 0 0,-18-17 15,17-18-15,-17 18 16,-17-36-16,-1 18 16,-17-17-1,17 52-15,0-17 16,1 17-16,-1 36 16,18 17-16,0 36 15,18-18-15,-1-18 16,36 53-1,-35-53-15,17-17 0,1 35 16,-1-53-16,-17 18 16,-1-18-1,-17-18 1,18 36 15,-1-18-15,1 0-1,0 0-15,-18-18 16,17 0-16,-17-17 16,0 17-1,0-17-15,0 18 0,0-1 16,0 0 0</inkml:trace>
  <inkml:trace contextRef="#ctx0" brushRef="#br0" timeOffset="186907.5253">18874 4445 0,'17'0'16,"1"18"0,0-18-16,-1-18 0,1 0 15,-1 1-15,1-19 16,-18 19-16,0-1 15,-35 1 1,17 17 0,18 52-1,0 1-15,0-35 16,18 0-16,17 17 16,-17-35-16,17 18 15,-17-18-15,-1 0 16,-17-18-16,18 18 0,-18-18 15,18-17-15,-18 0 16,17 35 0,1 0 15,-1 0-31,1 0 16,-18 17-1,18-17 1,-18-17-16</inkml:trace>
  <inkml:trace contextRef="#ctx0" brushRef="#br0" timeOffset="187055.7479">19226 4339 0,'18'0'16,"-36"0"-16,54 0 0,-19 0 16,19-17-16,-19 17 15,1 0-15,-18-18 0,18 18 16,-18-18-16,0 1 15,0-1 1</inkml:trace>
  <inkml:trace contextRef="#ctx0" brushRef="#br0" timeOffset="187206.9738">19332 4128 0,'36'70'0,"-72"-140"0,89 175 16,-35-52-16,-1-17 15,19 16-15,-36-34 16,17 17 0,-17-17-16,0 0 0</inkml:trace>
  <inkml:trace contextRef="#ctx0" brushRef="#br0" timeOffset="187901.8016">19279 4286 0,'18'0'47,"17"0"-47,-17 0 15,35 0 1,-36 0-16,19 0 0,-19 0 16,1 0-16,-18-17 15,-18-1 1</inkml:trace>
  <inkml:trace contextRef="#ctx0" brushRef="#br0" timeOffset="188178.426">19315 4004 0,'0'0'0,"-18"35"15,18 1-15,0 17 16,18-18-16,-18 0 0,17 53 16,1-52-16,17 52 15,-17-71-15,17 36 16,0-35 0,1 0-16,-1-18 15,0 0-15,-17-18 16,-1 18-1,-17-18-15</inkml:trace>
  <inkml:trace contextRef="#ctx0" brushRef="#br0" timeOffset="189046.7524">19932 4498 0,'-35'53'16,"17"-36"-1,0 19-15,1-36 16,17 17-16,17-17 15</inkml:trace>
  <inkml:trace contextRef="#ctx0" brushRef="#br0" timeOffset="189208.7517">20232 4445 0,'17'0'16,"-17"18"0,18-18-16</inkml:trace>
  <inkml:trace contextRef="#ctx0" brushRef="#br0" timeOffset="189360.4382">20461 4463 0,'0'0'0,"18"0"16,-1-18-1,1 18-15,0-18 16</inkml:trace>
  <inkml:trace contextRef="#ctx0" brushRef="#br0" timeOffset="189497.043">20708 4392 0,'18'0'15,"-1"0"17,-17-18-32</inkml:trace>
  <inkml:trace contextRef="#ctx0" brushRef="#br0" timeOffset="189609.2102">20814 4410 0,'0'0'16,"18"0"-16,-1 0 0,1 0 15,-18-18 1</inkml:trace>
  <inkml:trace contextRef="#ctx0" brushRef="#br0" timeOffset="196159.1813">13970 5715 0,'0'18'32,"35"-18"-32,1 17 15,87 1-15,-35-18 16,18 18-16,0-18 16,0-18-16,123 0 15,-141 18-15,53 18 16,-105-18-16,-1 0 0</inkml:trace>
  <inkml:trace contextRef="#ctx0" brushRef="#br0" timeOffset="200130.6342">15787 5274 0,'0'18'16,"17"17"0,1 0-16,-18 18 0,0 18 15,0-1-15,18 18 16,-18 1-16,-18 69 15,18-87-15,0-18 0,0 0 16,0-71 0,-18-52-1,18-1-15,-17-52 16,-1 52-16,18-52 16,-17 52-16,17-70 15,0 88-15,17-18 16,1 71-16,-1-17 15,1 34 1,17 19-16,-17 17 0,17 70 16,-17-52-16,35 70 15,-18-88-15,36 88 32,-36-124-32,0 19 15,-17-36-15,0 0 16,-18-36-16,0 19 15,0-71-15,-18 52 16,0-17-16,1 0 0,-1-35 16,0 53-1,18 0-15,-17 17 0,-1 18 16,18 18 0,0 17-16</inkml:trace>
  <inkml:trace contextRef="#ctx0" brushRef="#br0" timeOffset="200380.8944">16316 5803 0,'18'71'16,"-36"-142"-16,53 177 0,-35-71 0,36 1 16,-19-19-1,18 1-15,1-18 0,-19 0 16,36-35-16,-35 17 15,0 0-15,-18 1 0,-18-36 16,0 35-16,-17 0 16,-18-17-1,18 18-15,0-1 16,35 0 0,17 18-1</inkml:trace>
  <inkml:trace contextRef="#ctx0" brushRef="#br0" timeOffset="200524.1506">16704 5750 0,'0'0'0,"18"0"16,-1 0-16,36 0 15,-35 18 1,0-18-16,-1 0 0,18 0 16,1 0-1,-19 0-15,1-18 0,-18 1 16</inkml:trace>
  <inkml:trace contextRef="#ctx0" brushRef="#br0" timeOffset="200674.3813">16845 5486 0,'0'0'0,"0"106"16,0-36-16,0 1 0,18 52 15,-1-70-15,19 35 16,-36-52-16,35-19 15</inkml:trace>
  <inkml:trace contextRef="#ctx0" brushRef="#br0" timeOffset="201252.7711">17992 5821 0,'0'-35'15,"0"70"-15,17-70 0,-17-1 0,-17 36 32,17 36-17,0 16-15,0-16 16,35 17-16,0-36 16,1 19-16,34-19 15,-35-17-15,1-17 0,-1-1 16,0-17-1,-17-1-15,-18 1 0,-18-35 16,-17 34-16,17 1 16,-17 17-16,0-17 0,-1 17 15,1 18-15,18 0 16,-1 0-16,0 36 16,36-19-16,0 19 0</inkml:trace>
  <inkml:trace contextRef="#ctx0" brushRef="#br0" timeOffset="201526.8184">18556 5733 0,'0'17'16,"18"36"-1,-18-18-15,35 1 0,-17-1 16,-1 0-16,36 1 15,-17-36-15,-1 17 16,-35-34-16,17-19 16,-17 19-16,-17-19 15,-1-17 1,1 18-16,-1-35 16,18 34-16,0 19 0,0-1 15,0 0-15,18 1 16</inkml:trace>
  <inkml:trace contextRef="#ctx0" brushRef="#br0" timeOffset="201921.7397">18891 5838 0,'0'18'15,"0"-36"-15,18 54 0,17-36 16,-17 0-1,17-18-15,-17 0 16,-1-17-16,-17 18 16,-35 17-1,17-18-15,1 18 0,-1 0 16,1 0 0,-1 18-16,0-18 0,18 17 15,0 1-15,18-1 0,17 19 16,0-19-16,-17-17 15,17 0-15,1 0 0,-1 0 16,-17 0-16,-1-17 16,-34-1-1,17 0 1,0 1-16,35-1 16,-18 18-16,1-17 15,17 17-15,18 0 16,-17 0-16,-19 0 15,19 0-15</inkml:trace>
  <inkml:trace contextRef="#ctx0" brushRef="#br0" timeOffset="202573.3822">19544 5627 0,'18'-71'15,"-36"142"-15,36-177 0,-18 71 0,0-1 16,0 1-16,-18-53 16,0 53-16,-17-1 0,17 19 15,-35-1-15,36 18 16,-18 71-1,17-18-15,0 0 0,18 17 16,18 71-16,35-17 16,-36-71-16,19-18 15,17 35-15,-18-52 16,-17 0-16,-36-36 31,0-17-15,1 17-16,-1-17 0,0 0 15,18 17-15,18-17 16,0 35-16,-1 0 16,1 0-16,0 17 15,-1 1-15,1 0 0,17-1 16,0 1 0,-17-18-16,-18 17 15,0-34 32,0-1-31</inkml:trace>
  <inkml:trace contextRef="#ctx0" brushRef="#br0" timeOffset="202687.8085">19685 5662 0,'18'-18'31,"-1"18"-15</inkml:trace>
  <inkml:trace contextRef="#ctx0" brushRef="#br0" timeOffset="202851.5699">19826 5680 0,'18'-18'0,"-36"36"0,71-36 15,-18-17 1,1 35-16,-1-35 16,-17 35-16,-1-18 15,-17 0-15</inkml:trace>
  <inkml:trace contextRef="#ctx0" brushRef="#br0" timeOffset="203061.1919">19967 5380 0,'0'18'16,"0"-1"-16,0 1 0,0 35 0,18 35 15,-18-53 1,0 18-16,18 0 16,-18-18-16,0 1 0,35-1 15,-18-18-15,19 1 16,-1-18-16,0 0 15,1-18-15,-19 1 16,-17-1-16</inkml:trace>
  <inkml:trace contextRef="#ctx0" brushRef="#br0" timeOffset="203167.7805">20461 5803 0,'0'-17'15</inkml:trace>
  <inkml:trace contextRef="#ctx0" brushRef="#br0" timeOffset="210714.0089">17074 6826 0,'0'0'15,"18"0"1,0 0-1,17 0-15,0 0 0,53 0 16,-35 0-16,0 0 16,-17-17-16</inkml:trace>
  <inkml:trace contextRef="#ctx0" brushRef="#br0" timeOffset="211580.2401">17886 6632 0,'0'0'0,"35"71"0,-17-18 0,-18-18 16,35 53-1,-17-53-15,-1 18 16,-17-35-16,0 0 16,-17-36-1,-1-35 1,0 18-16,18 0 16,-17-71-16,17 53 15,17-71-15,-17 89 16,18 0-16,0-1 15,17 36-15,18-17 16,-35 34-16,17 19 16,-18-1-16,-17 18 15,0-18-15,-17-17 0,17 17 16,-35 0 0,17 1-16,0-19 0,18 1 15,-17 0-15,17 35 16,0-18-16,35 18 15,-17-36-15,34 36 16,-34-53-16,17 18 16,-17-18-16</inkml:trace>
  <inkml:trace contextRef="#ctx0" brushRef="#br0" timeOffset="212170.3668">18256 6950 0,'0'0'0,"18"-18"16,17 0-1,0 18-15,1-35 16,-1 35-16,-17-35 16,-1 17-16,-17 1 15,-35-1 1,0 18 0,-1 0-16,1 18 15,18-1-15,17 1 0,0 17 16,17 0-16,1 1 15,17-19 1,0 1-16,1-18 0,-1 0 16,0 0-16,36-35 0,-54 17 15,19 0 1,-36 1-16,-18 17 16,0 0-1,1 17-15,17 1 16,0 0-1,0 17-15,17-17 16,1-18-16,0 0 16,-1 0-16,-17-18 15,0 0 1,0 1-16,-17-1 16,34 36-1,1 52 1,0-34-16,17 16 0,35 72 15,-17-53 1,-35-19 0,-36-34-1,-52-18 1,-18-35 0,52 0-16,-52-18 0,53 17 15,-18-34 1,35 34-16,18-16 15,18 16-15</inkml:trace>
  <inkml:trace contextRef="#ctx0" brushRef="#br0" timeOffset="212632.5959">18856 6879 0,'0'35'15,"0"-70"-15,-18 88 0,18-35 16,0-1-16,0 1 15,18 0-15,17-18 16,-17 0-16,17 0 0,-17 0 16,-1-18-16,1 0 15,0 1-15,-1-19 16,-17 19-16,-17-18 16,17 17-16,0 36 46,17-1-46,1 1 16,17-18 0,-17 0-16,0-35 15,-18 17-15,17-35 16,-34 18-16,17 17 16,0-35-16,-18 18 15,0-36-15,1 54 16,17-19-1,0 54 1,17 35 0,1 0-16,0 17 15,-1-17-15,18 36 16,1-54-16,-1 18 16,-17-36-16,-1 1 15</inkml:trace>
  <inkml:trace contextRef="#ctx0" brushRef="#br0" timeOffset="212943.2577">19279 6826 0,'0'-17'15,"0"34"-15,0 1 16,18 0 0,0 17-1,-1-35-15,-17 17 16,18-17-16,-18-17 31,0-1-15,0 1-16,18 17 31,-18 17-31,17 1 16,1-1-1,-1-17 1,1 0-1,-18-17 1,0-1-16,0 1 0</inkml:trace>
  <inkml:trace contextRef="#ctx0" brushRef="#br0" timeOffset="213027.1505">19491 6879 0,'0'0'15,"18"35"-15,-1-35 0,-17 18 0,18-18 16</inkml:trace>
  <inkml:trace contextRef="#ctx0" brushRef="#br0" timeOffset="213087.496">19562 6897 0,'0'0'0,"0"-18"15</inkml:trace>
  <inkml:trace contextRef="#ctx0" brushRef="#br0" timeOffset="213220.7763">19597 6773 0,'0'-17'16</inkml:trace>
  <inkml:trace contextRef="#ctx0" brushRef="#br0" timeOffset="213437.9967">19720 6826 0,'0'0'0,"18"0"16,-18 18-16,18 0 15,-18-1-15,0 1 16,0 35-16,0-36 16,17 19-1,1-19-15,17 1 16,-17-18-16,17 0 15,-17 0-15,-18-18 16</inkml:trace>
  <inkml:trace contextRef="#ctx0" brushRef="#br0" timeOffset="213795.3943">19756 6914 0,'0'0'16,"35"0"-16,0 0 0,18 0 15,-18 0 1,18-17-16,-35 17 16,17-18-1,-17 18-15,-36 18 32,1-1-17,-1-17-15,18 18 0,0 0 16,0-1-1,18 1-15,-1 0 0,1-18 16,17 0 0,-17 0-16,-1-18 0,-17 0 15,0 1 1,0-1 0,0 0-1,18 18 1,-18-17-16,18 17 15</inkml:trace>
  <inkml:trace contextRef="#ctx0" brushRef="#br0" timeOffset="213984.1129">20197 6879 0,'0'0'0,"0"-17"15,17 17-15,-17-18 16,0 0-16,0 1 16,0-1-16,0 0 15,18 18 1,-1 0-1,1 0-15,0 0 16,-1 0-16,1 0 0,-18-17 16,0-1-16,-18 0 15,18-17 1,-17 18-16</inkml:trace>
  <inkml:trace contextRef="#ctx0" brushRef="#br0" timeOffset="214128.482">20214 6756 0,'0'0'16,"18"88"-16,-1-53 16,1 18-1,0-35-15,-1-1 0,1-17 16,0-17 0,-1-1-16</inkml:trace>
  <inkml:trace contextRef="#ctx0" brushRef="#br0" timeOffset="214238.6441">20443 6914 0,'0'0'0,"0"53"0,0-35 16,18 0-16</inkml:trace>
  <inkml:trace contextRef="#ctx0" brushRef="#br0" timeOffset="214628.3266">20549 6950 0,'0'0'0,"0"35"16,18-17-16,0-18 0,-1 0 15,1-18 1,0 0-16,-18 1 16,17-19-16,-17 19 15,0-1-15,18 18 16,-1-17-1,1 17-15,0 17 16,-18 1-16,17-1 16,19 36-1,-1-35 1,-17-18-16,-1 0 16</inkml:trace>
  <inkml:trace contextRef="#ctx0" brushRef="#br0" timeOffset="214817.9852">21167 6967 0,'-36'53'16,"72"-106"-16,-89 124 15,35-53-15,-17 17 16,17-18-16,1 1 16</inkml:trace>
  <inkml:trace contextRef="#ctx0" brushRef="#br0" timeOffset="215005.9932">21555 7020 0,'17'0'32</inkml:trace>
  <inkml:trace contextRef="#ctx0" brushRef="#br0" timeOffset="215140.0038">21766 7003 0,'0'0'16,"18"0"0,0 0-1</inkml:trace>
  <inkml:trace contextRef="#ctx0" brushRef="#br0" timeOffset="215256.8012">21978 6985 0,'35'0'0,"-70"0"0,88 0 16</inkml:trace>
  <inkml:trace contextRef="#ctx0" brushRef="#br0" timeOffset="215363.8058">22172 7003 0,'35'-18'15,"-70"36"-15,88-54 16,-53 19-16</inkml:trace>
  <inkml:trace contextRef="#ctx0" brushRef="#br1" timeOffset="234441.7373">24395 2540 0,'0'-18'16,"0"1"-16,0-1 15,17 0 1,1 1 0,0 17-1,-1 0-15,18 0 16,-17 0-16,17 0 0,-17 17 15,53 1-15,-36 0 16,0-1-16,0 1 16,18 35-16,-35-18 15,0 18-15,-18-18 16,0 18-16,0 0 0,-18-17 16,0 69-16,1-52 15,17 71 1,-18-71-16,36 88 15,-18-88-15,0 17 0,0 1 16,17-18-16,1 0 0,17 35 16,-17-53-16,35 0 15,-36-17-15,1 0 16,0-18 0,-18 17-16,17-17 15,-17-17 1,0-1-1,-17 18-15,-1-18 16,0 18 0,1 0-1,-1 0-15,18 18 0,-35 0 16,35-1-16,-18 19 16,18-19-16,-17 18 15,17 1-15,0 17 16,0-18-1,0 36-15,0-36 16,0 0-16,0 53 16,0-52-16,0 16 15,0-16-15,0 17 0,17-18 0,-17 18 16,18 35 0,-1-53-16,19 36 15,-19-36-15,1 36 16,0-54-16,-1 54 15,-17-53-15,18 34 16,-18-16-16,18-1 16,-18-17-1,-18-1-15,0-17 16,1 18-16,-1-18 16,-17 18-16,-18-1 15,18-17-15,-36 18 16,18-18-16,-17 17 15,34-17-15,1 0 16,0 18-16,-1-18 0</inkml:trace>
  <inkml:trace contextRef="#ctx0" brushRef="#br1" timeOffset="242050.6412">29369 3881 0,'0'-36'0,"0"19"16,0 34-1,0 54 1,0-36-16,17 71 15,1-53-15,0-18 16,17 18-16,-17-18 16,35-17-16,-36-18 15,18 0-15,-17-18 0,0 1 16,17-36 0,-17 18-16,-1 17 15,-17 36 1,36 34-1,-36-34 1,17 17-16,36-17 16,-18-18-16,18 0 15,-17-18-15,-19 1 0,18-36 16,-35 18-16,0-1 16,0-17-16,-17 18 0,-18-18 15,17 35-15,-17 1 16,17 17-1,0 35-15</inkml:trace>
  <inkml:trace contextRef="#ctx0" brushRef="#br1" timeOffset="242285.3013">30339 4163 0,'0'17'15,"0"1"-15,0 0 16,-35 35-16,17-18 16,0 0-16,1-17 15,17-1-15,0 1 16</inkml:trace>
  <inkml:trace contextRef="#ctx0" brushRef="#br1" timeOffset="242630.0328">30639 3757 0,'-18'106'16,"36"-212"-16,-36 265 0,0-53 16,18-53-16,0 35 15,18-53-15,-18 0 0,18-17 16,-18 0-16,17-18 16,1-18-16,0 0 15,35 1 1,-36-1-16,19 18 0,16 18 15,-16 17 1,-19 18 0,-17-18-16,-35-17 15,0-18 1,-36 0-16,18 0 16,0 0-16,0 0 15</inkml:trace>
  <inkml:trace contextRef="#ctx0" brushRef="#br1" timeOffset="243885.6741">28258 3669 0,'17'0'0,"1"0"16,52-18-16,-34 1 15,69-1 1,-52 0-16,-17 1 0,34-19 15,-52 36-15,-1-35 16,-34 35 0,-18 0-16,-1 18 15,1 17-15,17 0 0,1 36 16,-1-18-16,36 53 16,-1-53-1,36 52-15,-35-52 16,17 0-16,18 18 15,-35-36-15,-18 0 16,0-17-16,-18 0 16,-17-1-1,0-17-15,-1 0 0,1 0 16,17 0-16,-17 0 16,17 0-16,1 0 15</inkml:trace>
  <inkml:trace contextRef="#ctx0" brushRef="#br1" timeOffset="244132.2057">29192 3475 0,'0'0'15,"-53"53"-15,36 0 0,-18 0 0,17 52 16,18-34-16,0 70 16,18-70-1,-1-1-15,71 71 16,-35-88-16,53 53 16,-35-71-16,-18 1 15</inkml:trace>
  <inkml:trace contextRef="#ctx0" brushRef="#br1" timeOffset="244426.3198">31080 3545 0,'0'0'15,"88"89"-15,-35-36 0,-18-1 16,71 54-16,-71-35 16,36 52-1,-71-52-15,0 17 0,-71 53 16,18-70-16,-17-1 15,-1-17-15,-35 18 0</inkml:trace>
  <inkml:trace contextRef="#ctx0" brushRef="#br1" timeOffset="247339.5566">28399 4745 0,'17'0'15,"19"-18"-15,16 18 16,107-17-16,-35 17 16,34-18-16,1 0 0,53 18 15,0-17-15,17 17 0,18 0 16,229 17-1,-264 1-15,211 35 16,-70 0-16,-212-18 16,88-17-16,-176-1 15</inkml:trace>
  <inkml:trace contextRef="#ctx0" brushRef="#br1" timeOffset="252867.8014">24377 5556 0,'0'-17'16,"-18"17"0,18-18-16,-17 18 0,17-18 31,17 18-31,19-17 16,34-1-1,-35 18-15,54 0 16,-54 0-16,35 35 15,-34-17-15,-19 17 16,1 18-16,-18-18 16,-18 36-1,1-36-15,-36 36 16,18-54-16,-1 54 16,19-36-16,-1 1 0,18 17 15,0-18-15,35 35 16,-17-17-16,17 18 15,-17-36-15,35 18 16,-18-35-16,18 17 16,-35-35-16,17 18 15,-18-18 1,1 0 0,-36 0-1,1 0 16,-1 0-31,1 17 16,-1-17 0,0 0-16,18 18 15,-17-18 1,-1 0-16,18 17 0,-18 1 16,1 0-16,-1 17 15,0-17-15,1 17 16,17-17-16,-18 17 15,18-17-15,0 34 16,0-34-16,0 35 16,0-35-16,18 35 15,-18-18-15,0 18 16,0-18-16,0 18 16,17-35-1,-17 17-15,18 18 16,-18-36-16,18 19 0,-18 17 15,0-18-15,17 53 16,1-53 0,-18 36-1,18-53-15,-1 52 16,-17-52-16,18 17 16,-18-17-16,18 17 0,-18-17 15,0-1-15,-18 1 16,-17-18-1,17 17 1,-53 1-16,36-18 16,0 18-16,-18-18 0,18 17 15,-18 1-15,-53 17 16,53-17-16,0 0 16</inkml:trace>
  <inkml:trace contextRef="#ctx0" brushRef="#br0" timeOffset="265620.3023">12577 1570 0,'0'0'0,"17"-35"0,1 17 16,-18 0-16,0 1 15,-18-1-15,-17 0 16,0 18-16,-1 18 15,-52 35-15,35 0 0,-35 88 16,53-70 0,17 87-16,36-87 15,35 70 1,70-35-16,-52-89 0,87 19 16,-87-36-16,88-53 15,-89 0 1,-17 0-16,0-71 15,-53 54-15,-35-54 16,-18 54-16,-71-36 16,54 71-16,-36 35 15,71 0-15,-18 70 16,53-34-16,0 17 16</inkml:trace>
  <inkml:trace contextRef="#ctx0" brushRef="#br0" timeOffset="265874.9073">13282 2258 0,'0'35'16,"0"-70"-16,-18 88 0,18-71 15,18-52 1,-18 34-1,0-17-15,-18 18 0,18-53 16,-17 53-16,17-1 16,17 36-16,1 0 15,17 18 1,-17 0-16,35-1 16,-35-17-16</inkml:trace>
  <inkml:trace contextRef="#ctx0" brushRef="#br0" timeOffset="266041.2635">13529 1923 0,'35'0'16,"18"-18"0,35-17-16,-52 17 15,17-17-15,-18 35 16,-17-18-16,-18-17 15</inkml:trace>
  <inkml:trace contextRef="#ctx0" brushRef="#br0" timeOffset="266203.134">13635 1658 0,'18'141'15,"-36"-282"-15,53 353 0,-17-71 16,17-88-16,-17 0 15,35 35-15,-36-70 0,1-1 16,0-17 0,-1-17-16</inkml:trace>
  <inkml:trace contextRef="#ctx0" brushRef="#br0" timeOffset="266725.6927">13899 1429 0,'0'0'0,"18"53"0,17 105 16,-35-87-1,18 70-15,0-70 16,-18-18-16,0-18 0,0 0 16,17 0-16,-17-17 15,0-36-15,18 1 16,-18-19-16,0-87 15,18 52 1,-1 36 0,-17 18-16,35 17 15,-35 17-15,0 1 16,18-1-16,-18 19 0,18-19 0,-18 19 16,17 17-1,1-36-15,17 1 16,-17-1-16,17-17 15,1-17-15,-1-18 16,-18 17-16,1 0 16,0 18-16,-18 18 15,0 0-15,0 17 16,0-18-16,0 19 16,17-36-16,1 0 15,0 0-15,-18-18 16,17 0-16,-17-17 0,0 18 15,0-54 1,0 53-16,-17-17 0,-36 17 16,35 1-16,0 17 15</inkml:trace>
  <inkml:trace contextRef="#ctx0" brushRef="#br0" timeOffset="267221.1682">14693 1887 0,'-35'18'16,"70"-36"-16,-70 71 0,17-35 16,1 35-16,17-36 15,0 1-15,35 0 16,-17-18-16,17-18 16,-35 0-1,17-34-15,1 34 16,-18 0-16,0 1 15,0-1-15,0 36 16,0-1-16,18 19 16,-1 69-16,19 19 15,-19-54-15,1 1 16,0 35-16,-18-71 16,0 0-16,-18 18 15,0-35-15,1-18 0,-36 0 16,17 0-1,-16-53-15,16 0 16,-17-17-16,36 17 16,-1-18-1,36 1-15</inkml:trace>
  <inkml:trace contextRef="#ctx0" brushRef="#br0" timeOffset="267465.4012">14940 2011 0,'-17'17'16,"-1"19"-1,18-1-15,0 18 16,0-35-16,18-1 0,-1-17 16,36 18-1,-35-36-15,-1 18 0,19-53 16,-36 36-16,0-19 15,-18-34-15,0 35 16,-17-1-16,17 19 16,1-1-16,-1 18 0,1 0 15</inkml:trace>
  <inkml:trace contextRef="#ctx0" brushRef="#br0" timeOffset="267704.9587">15152 2205 0,'-18'-18'16,"18"1"-16,0-1 0,-17 0 15,17-17-15,17-18 16,-17 18-16,18 17 16,-1 1-16,1 17 15,0 35 1,-1-18-16,-17 19 0,18 17 15,0-36-15,-1 36 16,-17-35-16,18-18 16,-18 18-16</inkml:trace>
  <inkml:trace contextRef="#ctx0" brushRef="#br0" timeOffset="267972.2217">15416 1976 0,'-17'0'0,"-1"35"15,0-18-15,1 36 16,17-35-16,17 35 16,-17-35-16,36 17 15,-19-35-15,1 18 16,17-18-16,-17 0 15,0-18 1,-1 0-16,-17-17 16,-17 35-16,17-18 15,-18 18-15</inkml:trace>
  <inkml:trace contextRef="#ctx0" brushRef="#br0" timeOffset="269023.5205">15487 2028 0,'0'18'32,"0"0"-17,0-1-15,18 19 16,-1-19-16,1 1 16,0-18-16,-1 0 15</inkml:trace>
  <inkml:trace contextRef="#ctx0" brushRef="#br0" timeOffset="270724.2813">15540 1464 0,'0'-18'16,"0"36"-16,0 17 15,0 1-15,18 87 16,-1-52-16,-17-1 0,18 36 15,-1-53 1,1 0-16,0 0 0,-18-18 16,17-17-16,1 17 15,0-35-15,-18-18 16</inkml:trace>
  <inkml:trace contextRef="#ctx0" brushRef="#br0" timeOffset="270846.9047">15752 1958 0,'0'0'16,"0"88"-16,0-53 0,17 1 16,1-1-16,-1-17 0,1-1 0,0 1 15,-1-18-15</inkml:trace>
  <inkml:trace contextRef="#ctx0" brushRef="#br0" timeOffset="270985.9747">15822 1799 0,'0'0'15,"18"0"1,-18 18-16</inkml:trace>
  <inkml:trace contextRef="#ctx0" brushRef="#br0" timeOffset="271247.3709">15928 1958 0,'0'0'16,"0"18"-16,18-18 16,-1 17-16,1-17 15,17 18-15,-35-1 16,18 1-1,-36 0-15,18-1 16,0 1 0,0 0-16,0-1 15,0 1-15,18 0 16,-1-18-16,1 0 16</inkml:trace>
  <inkml:trace contextRef="#ctx0" brushRef="#br0" timeOffset="271380.5153">15928 2064 0,'18'0'15,"-1"0"-15,18 17 16,1-17-16,-1 0 0,36 0 16,-54 0-16</inkml:trace>
  <inkml:trace contextRef="#ctx0" brushRef="#br0" timeOffset="271894.0148">16298 1993 0,'-17'18'16,"-1"-1"-16,0 1 0,-17 35 16,35-18-16,0 1 15,18-19-15,-1 1 16,1-18-16,0 0 15,-1 0-15,19 0 0,-19-18 0,1 1 16,-18-1-16,18 0 0,-18-17 16,0 17-16,0-17 15,-18 17-15,18 1 0,-18 17 16,18 17 0,0 1-1,18 17 1,0-17-16,-1 17 15,1-35-15,35 18 16,-36-18-16,1-18 16,-18 1-16,0-19 15,0 19-15,-18-1 16,18 0-16,-17 1 0,-1-1 16,18 1-16,0-1 15,0 0-15,18 18 31,-1 0-31,19 0 16,17 0 0,-1-17-16,-16 17 15,-1-18-15,0 0 0,1-17 16,-36 0 0,0 0-1,-18 17-15,-17 18 0</inkml:trace>
  <inkml:trace contextRef="#ctx0" brushRef="#br0" timeOffset="272070.8999">16581 1623 0,'17'35'0,"1"0"16,-1 1-16,-17 17 16,18-1-16,0 37 15,-18-54-15,17 53 16,-17-53-16,18 1 0,0-1 15,-1-35-15,1 0 16,-18-18 0</inkml:trace>
  <inkml:trace contextRef="#ctx0" brushRef="#br0" timeOffset="272209.4387">16845 1940 0,'18'18'16,"-18"0"-16,17-18 15,1 17-15</inkml:trace>
  <inkml:trace contextRef="#ctx0" brushRef="#br0" timeOffset="272321.2115">16898 1817 0,'0'0'0,"0"17"15,18 1 1,-18 0-16,17-1 16</inkml:trace>
  <inkml:trace contextRef="#ctx0" brushRef="#br0" timeOffset="272671.0996">16986 1993 0,'0'0'15,"0"18"-15,18-1 16,0-17-16,-18 18 15,17-18-15,1 0 16,-18-18 0,0 1-16,0-1 15,0 1 1,0-1 0,17 18-1,1 0-15,0 18 16,-18-1-1,17 1 1,-17 17-16,18-35 16,0 0-1,-1-18 1,1 1-16,0-1 0,-1 18 16,1 0-16,-1 0 15,-17 18 1,18-18-1</inkml:trace>
  <inkml:trace contextRef="#ctx0" brushRef="#br0" timeOffset="272788.0419">17498 2046 0,'17'-18'16,"-34"36"-16,52-53 0</inkml:trace>
  <inkml:trace contextRef="#ctx0" brushRef="#br0" timeOffset="288925.8947">11942 3598 0,'17'0'16,"1"-17"0,-1 17-1,89-18-15,-53 18 16,106-18-16,-71 18 16,71-17-16,-89 17 15,36 0 1,-70 0-16,16 0 15</inkml:trace>
  <inkml:trace contextRef="#ctx0" brushRef="#br0" timeOffset="289182.1134">12594 3387 0,'35'-18'15,"-70"36"-15,88-54 0,-35 36 0,17 0 16,-17 0 0,52 36-16,-35-19 15,36 19-15,-18-1 16,18 0-16,-54-17 16,18 17-16,-35-17 15,-17-1-15,-1 1 0,-17 17 16,0-17-1,-18-18-15,17 0 16</inkml:trace>
  <inkml:trace contextRef="#ctx0" brushRef="#br0" timeOffset="289926.6563">11942 3757 0,'0'35'15,"0"1"-15,35 105 16,-18-53-16,1 0 16,0 0-16,-1 18 0,1 123 15,-18-105 1,0-1-16,0 1 0,0-1 16,0 1-16,-18 70 15,36-124-15,-18 1 0,71 35 16,-36-71-16,18-17 15,0 17-15,0-35 0,0 18 16,70-18 0,-70 0-16,0 0 0,17 0 15,19-36-15,-37 36 16,1-17-16,-17-1 0,-19 0 16,19-17-16,-19 35 15,-17-35 1,-17 35-16,-1 0 15,0 0-15,-17 0 16</inkml:trace>
  <inkml:trace contextRef="#ctx0" brushRef="#br0" timeOffset="290138.8684">12894 5468 0,'35'18'16,"-17"-18"-16,17 17 0,-17-17 15,17 18-15,-17 0 0,52 35 16,-52-18-16,0 0 16,-1 36-16,-17-36 15,0-17-15,-17-1 16,-19-17 0,19-17-16,-19 17 15,1-18-15</inkml:trace>
  <inkml:trace contextRef="#ctx0" brushRef="#br0" timeOffset="290588.3598">11942 4710 0,'-106'-18'16,"212"36"-16,-283-36 0,36 0 15,53 36-15,-53-18 16,70 18-16,36-1 15,-36 1 1,71 0 0,71-18-16,-36 0 15</inkml:trace>
  <inkml:trace contextRef="#ctx0" brushRef="#br0" timeOffset="300504.9376">15928 3898 0,'18'0'16,"-1"0"15,18-17-15,-17 17-16,17-18 16,18 0-16,-17 18 15,17 0-15,-18 0 0,53 0 16,-35 0-16,53 0 15,-36 0-15,71 0 16,-70 0-16,88-17 16,-71 17-1,71 0-15,-89-18 16,1 18-16,17-18 0,-17 18 16,105-17-16,-88 17 15,88 0 1,-87 0-16,-1 0 0,88 0 15,-88 0-15,89 17 16,-89-17-16,0 18 16,18-18-16,0 0 0,106 0 15,-107 0 1,107 0-16,-106 0 16,-18 18-16,0-18 15</inkml:trace>
  <inkml:trace contextRef="#ctx0" brushRef="#br0" timeOffset="300699.9149">21361 3898 0,'0'0'15,"282"18"-15,-123-18 0,-18 0 16,0 0-16,18 0 0,-18 0 0,0 0 16,18 0-16,-18 17 0,141-17 15,-159 0-15,54 0 16,-107 0-1,-17 0-15,18-17 16,-54 17-16,-34-18 16</inkml:trace>
  <inkml:trace contextRef="#ctx0" brushRef="#br0" timeOffset="301777.4342">19509 3810 0,'17'0'15,"36"0"1,-18 0-16,18 0 16,88 18-1,-35-1-15,0-17 0,18 18 16,17-18-16,0 18 0,18-18 16,140 17-16,-157-17 15,-19 0-15,-17 0 0,-36-17 16</inkml:trace>
  <inkml:trace contextRef="#ctx0" brushRef="#br0" timeOffset="305458.9787">14305 11889 0,'-17'-18'0,"-1"0"15,0 18-15,-17-17 16,17 17-16,-35 17 15,36 1-15,-1 17 16,0-17-16,18 35 16,18-36-1,0 19-15,17-36 0,18 17 16,-18-17-16,36 0 16,-36-17-16,18-19 15,-53 19-15,0-36 16,0 35-16,-53 1 15,18-1-15,-53 18 16,35 18-16,-36 17 16,54-17-1,0 34-15,35-16 16,0-1-16,18-17 16,34 17-16,-16-35 15,17 0-15,17-18 16,-17 1-16,0-36 15,-18 17-15,-35 19 16,18-36-16,-36 18 16,-17-1-16,0 19 15,-36-1 1,54 18-16,-36 0 16,17 18-16,19 17 15,-1 0-15,18 18 16,0-35-16,53 17 15,-18-17-15,18-18 0,35 0 16,-52-18-16,34-17 16,-52 0-1,0-1-15,-36 19 16,-17-36-16,-1 53 16,-34-18-16,35 18 15,-1 18-15,1-1 16,0 1-16,-1 17 15,19 1-15,34-1 16,1-18-16,0 1 16,17-18-16,0 0 0,53 0 15,-52 0-15,17-35 16,-36 17-16,-17 1 16,0-19-1,-17 1-15,-36 0 16,17 17-16,1 18 0,0-18 0,0 36 15,-1-18-15,-17 53 16,36-18-16,-1 1 0,18-19 16,35 54-1,-17-54-15,17 1 0,54 0 16,-54-18-16,18 0 16,-36-18-16,1 0 15,-18-35-15,0 18 16,-35-18-1,-1 36-15,-16-19 16,16 19-16,1 17 16,17 17-16,-17 19 15,35-1-15,18 18 16,-1-36-16,54 19 16,-53-36-16,34 17 15,-34-17-15,0-17 16,-18-1-16,-18-35 15,0 36-15,-34-36 16,34 35-16,-35 0 16,18 18-1,-18 0-15,35 18 16,18 17-16,0-17 16,18 0-16,-1-1 15,54 1 1,-53-18-16,35 0 15,-53-18-15,17 1 16,-17-1-16,-17 0 0,17 1 16,-18 17-16,0 0 15</inkml:trace>
  <inkml:trace contextRef="#ctx0" brushRef="#br0" timeOffset="307933.2694">15857 6350 0,'0'18'16,"-17"-18"0,34 0-1,1 0 1,0 0-1,-1 0-15,19 0 16,-19 0-16,36 0 16,-35 0-16,70 0 15,-35 0-15,35-18 16,-17 18-16,52-18 16,-70 1-16,176-1 15,-140 0 1,122 18-1,-105 0-15,17 0 0,1 0 16,-1 0-16,177 0 16,-123 0-16,-19 0 15,19 0-15,-1 0 0,1 0 0,-19 0 16,177 18-16,-176-18 16,141 18-1,-176-18-15,87 17 16,-140-17-16,-1 0 15,-17 0-15,0 0 16,-35-17-16</inkml:trace>
  <inkml:trace contextRef="#ctx0" brushRef="#br0" timeOffset="315019.4713">12012 3634 0,'0'-18'0,"0"0"15,0 1-15,-18 17 63,1 0-48,-1 0 1,-17 17-16,17-17 16,18 18-1,0 0-15,0-1 0,0 36 16,0-35-16,36 52 16,-19-52-1,-17 17-15</inkml:trace>
  <inkml:trace contextRef="#ctx0" brushRef="#br0" timeOffset="342730.4639">13353 7444 0,'0'17'15,"0"36"1,0 0-16,0 88 16,0-70-16,0 70 15,0-71 1,0-17-16,17 0 0,19 35 15,-19-52-15,36-1 16,-35-17-16,35-1 16,-18 1-16,0-18 15,-17-18-15,0 18 16</inkml:trace>
  <inkml:trace contextRef="#ctx0" brushRef="#br0" timeOffset="343035.9866">13847 7990 0,'17'0'15,"1"18"-15,-1-18 16,19 18-1,-19-1-15,1 1 0,0 0 16,-18-1-16,0 1 0,0 0 16,0-1-16,-18 18 0,0 18 15,1-35-15,17 17 16,0-17-16,17 0 16,1-1-1,35 1-15,-18-18 16,18 0-16</inkml:trace>
  <inkml:trace contextRef="#ctx0" brushRef="#br0" timeOffset="370125.981">12453 2646 0,'-18'0'16,"1"0"-16,17 17 16,17-17 31,36 18-47,-17-18 15,69 0-15,-34 0 16,0 0-16,105 0 15,141-18 1,-70 18 0,18 18-16,-142 0 15,160-1 1,-142-17-16,18 18 0,176-18 16,-141 0-16,0 0 15,0 0-15,17-18 0,213 1 16,-213-1-16,195 0 15,-229 18-15,140 0 16,-176 18-16,-17 0 16,87 17-1,-123-17-15,36 17 16,-89-35-16,-17 18 16,-36-18-16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customXml" Target="../ink/ink1.xml"/><Relationship Id="rId4" Type="http://schemas.openxmlformats.org/officeDocument/2006/relationships/image" Target="../media/image4.png"/><Relationship Id="rId9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3010" y="3665299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Other regularization</a:t>
            </a:r>
          </a:p>
          <a:p>
            <a:pPr algn="ctr"/>
            <a:r>
              <a:rPr lang="en-US" sz="6600" dirty="0"/>
              <a:t>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7882" y="3768137"/>
            <a:ext cx="10277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4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243433" y="1692319"/>
            <a:ext cx="2256652" cy="1565552"/>
          </a:xfrm>
          <a:prstGeom prst="rect">
            <a:avLst/>
          </a:prstGeom>
        </p:spPr>
      </p:pic>
      <p:cxnSp>
        <p:nvCxnSpPr>
          <p:cNvPr id="178" name="Straight Arrow Connector 177"/>
          <p:cNvCxnSpPr/>
          <p:nvPr/>
        </p:nvCxnSpPr>
        <p:spPr>
          <a:xfrm>
            <a:off x="3044614" y="2475093"/>
            <a:ext cx="13289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57376" y="1692318"/>
            <a:ext cx="2256653" cy="1565551"/>
          </a:xfrm>
          <a:prstGeom prst="rect">
            <a:avLst/>
          </a:prstGeom>
        </p:spPr>
      </p:pic>
      <p:cxnSp>
        <p:nvCxnSpPr>
          <p:cNvPr id="192" name="Straight Arrow Connector 191"/>
          <p:cNvCxnSpPr/>
          <p:nvPr/>
        </p:nvCxnSpPr>
        <p:spPr>
          <a:xfrm flipV="1">
            <a:off x="3044614" y="4866640"/>
            <a:ext cx="1319918" cy="949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" b="1492"/>
          <a:stretch/>
        </p:blipFill>
        <p:spPr>
          <a:xfrm>
            <a:off x="8542685" y="1694322"/>
            <a:ext cx="2257269" cy="15635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35755">
            <a:off x="5641507" y="4595926"/>
            <a:ext cx="801181" cy="2126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91577">
            <a:off x="6335960" y="4698896"/>
            <a:ext cx="801181" cy="2404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05058">
            <a:off x="6260712" y="4308901"/>
            <a:ext cx="801181" cy="2404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4007">
            <a:off x="10019961" y="4315260"/>
            <a:ext cx="1214581" cy="131894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51555" flipV="1">
            <a:off x="9151820" y="3650852"/>
            <a:ext cx="1064303" cy="9208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33366">
            <a:off x="5224954" y="4166537"/>
            <a:ext cx="1460777" cy="16855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8055" y="4328882"/>
            <a:ext cx="1136044" cy="12323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E15E59-1DF2-4B1E-AB13-14845C9E0694}"/>
                  </a:ext>
                </a:extLst>
              </p14:cNvPr>
              <p14:cNvContentPartPr/>
              <p14:nvPr/>
            </p14:nvContentPartPr>
            <p14:xfrm>
              <a:off x="311040" y="3295800"/>
              <a:ext cx="10440000" cy="2838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E15E59-1DF2-4B1E-AB13-14845C9E06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1680" y="3286440"/>
                <a:ext cx="10458720" cy="28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6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23981" y="1965465"/>
            <a:ext cx="7823246" cy="3892530"/>
            <a:chOff x="1190125" y="2025915"/>
            <a:chExt cx="5322970" cy="2815521"/>
          </a:xfrm>
        </p:grpSpPr>
        <p:grpSp>
          <p:nvGrpSpPr>
            <p:cNvPr id="8" name="Group 7"/>
            <p:cNvGrpSpPr/>
            <p:nvPr/>
          </p:nvGrpSpPr>
          <p:grpSpPr>
            <a:xfrm>
              <a:off x="1190125" y="2025915"/>
              <a:ext cx="5322970" cy="2626295"/>
              <a:chOff x="1559093" y="2025916"/>
              <a:chExt cx="4055644" cy="1984610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flipH="1" flipV="1">
                <a:off x="1903998" y="2025916"/>
                <a:ext cx="0" cy="19846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flipV="1">
                <a:off x="1559093" y="3834063"/>
                <a:ext cx="405564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909689" y="4462984"/>
              <a:ext cx="1520660" cy="378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iterations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14:cNvPr>
              <p14:cNvContentPartPr/>
              <p14:nvPr/>
            </p14:nvContentPartPr>
            <p14:xfrm>
              <a:off x="2165400" y="514440"/>
              <a:ext cx="9315720" cy="5702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040" y="505080"/>
                <a:ext cx="9334440" cy="57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9826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Words>17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Century Schoolbook</vt:lpstr>
      <vt:lpstr>Office Theme</vt:lpstr>
      <vt:lpstr>Regularizing your neural network</vt:lpstr>
      <vt:lpstr>Data augmentation</vt:lpstr>
      <vt:lpstr>Early stopping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35</cp:revision>
  <dcterms:created xsi:type="dcterms:W3CDTF">2017-07-10T20:19:53Z</dcterms:created>
  <dcterms:modified xsi:type="dcterms:W3CDTF">2017-07-23T01:30:50Z</dcterms:modified>
</cp:coreProperties>
</file>